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09" autoAdjust="0"/>
  </p:normalViewPr>
  <p:slideViewPr>
    <p:cSldViewPr>
      <p:cViewPr>
        <p:scale>
          <a:sx n="100" d="100"/>
          <a:sy n="100" d="100"/>
        </p:scale>
        <p:origin x="-10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00B65-F546-0B46-82A6-E6AF1B180ABB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98243-0350-9444-A7EE-17A9725426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1CF07-6824-554D-BAD0-7C7ED961AC2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1ACFA-1603-274B-B191-748E83E43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6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2137F-70E4-AF4A-8E9B-6E4B74AED3B3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80190-D666-CB42-9D1C-70C6672D3E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D73BC-BB78-FF4D-9A46-7EC1F249847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83B7B-5138-9A40-BB8D-5C4DD4D5CE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1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EE398-CB51-984D-BCEE-62D4A2284B97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5FB9D-6410-5F4A-9742-8E2CC630E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A1CBA8-955A-A743-94EB-C46EA8973CE8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81CA1-B184-144E-A778-FDEC21A4B5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56249-B2A7-5041-92B0-E56E7F466553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BED48-1954-244E-B112-53FFF481A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B53D50-A519-CE42-8FE6-EF6C28CA8F41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84847-ACD5-E44D-852C-F57D876037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EBD846-D2DB-D046-B619-3366E5A09D35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B6030-1B4A-3B43-ADBA-68755C096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91F3FE-1051-1A41-BE78-55D8C03EC235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5F157-3CD6-AA43-86F4-CA6101C769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5B1D3D-AC99-4540-BA35-2127AE6E5A4B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33CD4-AB72-D549-9F81-A315578A44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5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F91243E-CD3C-0C4F-9F37-FAD13CAF2CC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546998C-22E1-3F45-92DB-E844208AAB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2209800" y="533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%xmm1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657600" y="533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657600" y="2819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2819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%xmm1</a:t>
            </a: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381000" y="838200"/>
            <a:ext cx="39624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 err="1"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+1]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667000" y="1524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362200" y="2057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352800" y="2286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18" name="Shape 17"/>
          <p:cNvCxnSpPr>
            <a:endCxn id="8" idx="3"/>
          </p:cNvCxnSpPr>
          <p:nvPr/>
        </p:nvCxnSpPr>
        <p:spPr bwMode="auto">
          <a:xfrm rot="10800000">
            <a:off x="3352800" y="1676400"/>
            <a:ext cx="533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94" idx="2"/>
          </p:cNvCxnSpPr>
          <p:nvPr/>
        </p:nvCxnSpPr>
        <p:spPr bwMode="auto">
          <a:xfrm rot="5400000">
            <a:off x="1866901" y="1409700"/>
            <a:ext cx="1295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/>
          <p:nvPr/>
        </p:nvCxnSpPr>
        <p:spPr bwMode="auto">
          <a:xfrm rot="5400000">
            <a:off x="2286001" y="2590800"/>
            <a:ext cx="4572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95" idx="2"/>
          </p:cNvCxnSpPr>
          <p:nvPr/>
        </p:nvCxnSpPr>
        <p:spPr bwMode="auto">
          <a:xfrm rot="5400000">
            <a:off x="3124201" y="1524000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/>
          <p:nvPr/>
        </p:nvCxnSpPr>
        <p:spPr bwMode="auto">
          <a:xfrm rot="5400000">
            <a:off x="3773488" y="2705100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46"/>
          <p:cNvGrpSpPr>
            <a:grpSpLocks/>
          </p:cNvGrpSpPr>
          <p:nvPr/>
        </p:nvGrpSpPr>
        <p:grpSpPr bwMode="auto">
          <a:xfrm>
            <a:off x="3810000" y="1600200"/>
            <a:ext cx="152400" cy="152400"/>
            <a:chOff x="4495800" y="5334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64" name="Group 46"/>
          <p:cNvGrpSpPr>
            <a:grpSpLocks/>
          </p:cNvGrpSpPr>
          <p:nvPr/>
        </p:nvGrpSpPr>
        <p:grpSpPr bwMode="auto">
          <a:xfrm>
            <a:off x="3810000" y="990600"/>
            <a:ext cx="152400" cy="152400"/>
            <a:chOff x="4495800" y="533400"/>
            <a:chExt cx="228600" cy="228600"/>
          </a:xfrm>
        </p:grpSpPr>
        <p:sp>
          <p:nvSpPr>
            <p:cNvPr id="28" name="Oval 2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1600200" y="914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1295400" y="1447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Shape 17"/>
          <p:cNvCxnSpPr>
            <a:endCxn id="48" idx="3"/>
          </p:cNvCxnSpPr>
          <p:nvPr/>
        </p:nvCxnSpPr>
        <p:spPr bwMode="auto">
          <a:xfrm rot="10800000">
            <a:off x="2286000" y="1066800"/>
            <a:ext cx="16002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43000" y="533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43000" y="2819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cxnSp>
        <p:nvCxnSpPr>
          <p:cNvPr id="30" name="Shape 22"/>
          <p:cNvCxnSpPr>
            <a:stCxn id="25" idx="2"/>
          </p:cNvCxnSpPr>
          <p:nvPr/>
        </p:nvCxnSpPr>
        <p:spPr bwMode="auto">
          <a:xfrm rot="5400000">
            <a:off x="1104107" y="1105694"/>
            <a:ext cx="687387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25"/>
          <p:cNvCxnSpPr>
            <a:endCxn id="27" idx="0"/>
          </p:cNvCxnSpPr>
          <p:nvPr/>
        </p:nvCxnSpPr>
        <p:spPr bwMode="auto">
          <a:xfrm rot="5400000">
            <a:off x="915194" y="2285206"/>
            <a:ext cx="1066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47"/>
          <p:cNvCxnSpPr/>
          <p:nvPr/>
        </p:nvCxnSpPr>
        <p:spPr bwMode="auto">
          <a:xfrm rot="5400000">
            <a:off x="2782888" y="1941512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47"/>
          <p:cNvCxnSpPr/>
          <p:nvPr/>
        </p:nvCxnSpPr>
        <p:spPr bwMode="auto">
          <a:xfrm rot="5400000">
            <a:off x="1712913" y="1331912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47</cp:revision>
  <dcterms:created xsi:type="dcterms:W3CDTF">2009-05-12T01:15:40Z</dcterms:created>
  <dcterms:modified xsi:type="dcterms:W3CDTF">2014-07-09T14:58:13Z</dcterms:modified>
</cp:coreProperties>
</file>