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5" autoAdjust="0"/>
    <p:restoredTop sz="94729" autoAdjust="0"/>
  </p:normalViewPr>
  <p:slideViewPr>
    <p:cSldViewPr>
      <p:cViewPr varScale="1">
        <p:scale>
          <a:sx n="44" d="100"/>
          <a:sy n="44" d="100"/>
        </p:scale>
        <p:origin x="-3024" y="-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C04958-B8AB-DE4E-AB61-FF638A6BD665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4C44D-36EC-2441-826F-50600F9FB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C83D4-2D34-9540-9169-6657E2AEBFC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14D42-F163-2A43-A63C-6970CDED1E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ED8A38-8FBF-E841-9B1D-181EEEFB85B2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A9F4-4A94-7748-A235-6B3A24A99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069839-9374-E045-8450-62D667C4CE2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60927-9C29-8249-910C-9983C8A7D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D5547-85CD-0848-877B-6A46C7AD1CFE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EEDE4-A2E7-9B4F-9F48-97A16137D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189B51-780C-FB43-A9D3-8455801F462B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6E837-A76C-F44F-A501-0D1D47BB23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AFCBD-2816-C34B-AB10-A63589CEC59C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AA397-7256-214C-8F6A-C5C810E581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1903-BF40-1A42-9E72-BCCB2C0B4FFB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19F57-532D-2242-BFD2-AC49AB4C69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3A98-C12B-6544-B30B-5CCA0F3C23B3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FE30F-417E-D74E-892A-D982F678EB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16A06A-F989-4944-B7C3-66FC36F4383C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0549A-DB07-6249-93F0-B3DCC95AB9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324F0-4AC5-1848-9086-38133E22E68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D1486-D8CB-464A-A068-B20D15573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C2015C1-2E77-AB47-A410-F28B69316789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591BA62-086A-1544-B946-6640AB8C42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81000" y="609600"/>
            <a:ext cx="39624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data[0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data[1]</a:t>
            </a:r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2667000" y="1295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2362200" y="1828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0" name="Rounded Rectangle 79"/>
          <p:cNvSpPr>
            <a:spLocks noChangeArrowheads="1"/>
          </p:cNvSpPr>
          <p:nvPr/>
        </p:nvSpPr>
        <p:spPr bwMode="auto">
          <a:xfrm>
            <a:off x="3352800" y="2057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81" name="Shape 17"/>
          <p:cNvCxnSpPr>
            <a:endCxn id="78" idx="3"/>
          </p:cNvCxnSpPr>
          <p:nvPr/>
        </p:nvCxnSpPr>
        <p:spPr bwMode="auto">
          <a:xfrm rot="10800000">
            <a:off x="3352800" y="1447800"/>
            <a:ext cx="533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22"/>
          <p:cNvCxnSpPr/>
          <p:nvPr/>
        </p:nvCxnSpPr>
        <p:spPr bwMode="auto">
          <a:xfrm rot="5400000">
            <a:off x="1866901" y="1181100"/>
            <a:ext cx="1295400" cy="31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37"/>
          <p:cNvCxnSpPr/>
          <p:nvPr/>
        </p:nvCxnSpPr>
        <p:spPr bwMode="auto">
          <a:xfrm rot="5400000">
            <a:off x="3124201" y="12954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7" name="Group 46"/>
          <p:cNvGrpSpPr>
            <a:grpSpLocks/>
          </p:cNvGrpSpPr>
          <p:nvPr/>
        </p:nvGrpSpPr>
        <p:grpSpPr bwMode="auto">
          <a:xfrm>
            <a:off x="3810000" y="1371600"/>
            <a:ext cx="152400" cy="152400"/>
            <a:chOff x="4495800" y="533400"/>
            <a:chExt cx="228600" cy="228600"/>
          </a:xfrm>
        </p:grpSpPr>
        <p:sp>
          <p:nvSpPr>
            <p:cNvPr id="86" name="Oval 85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58" name="Group 46"/>
          <p:cNvGrpSpPr>
            <a:grpSpLocks/>
          </p:cNvGrpSpPr>
          <p:nvPr/>
        </p:nvGrpSpPr>
        <p:grpSpPr bwMode="auto">
          <a:xfrm>
            <a:off x="3810000" y="762000"/>
            <a:ext cx="152400" cy="152400"/>
            <a:chOff x="4495800" y="533400"/>
            <a:chExt cx="228600" cy="228600"/>
          </a:xfrm>
        </p:grpSpPr>
        <p:sp>
          <p:nvSpPr>
            <p:cNvPr id="89" name="Oval 8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1" name="Rounded Rectangle 90"/>
          <p:cNvSpPr>
            <a:spLocks noChangeArrowheads="1"/>
          </p:cNvSpPr>
          <p:nvPr/>
        </p:nvSpPr>
        <p:spPr bwMode="auto">
          <a:xfrm>
            <a:off x="1600200" y="685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2" name="Rounded Rectangle 91"/>
          <p:cNvSpPr>
            <a:spLocks noChangeArrowheads="1"/>
          </p:cNvSpPr>
          <p:nvPr/>
        </p:nvSpPr>
        <p:spPr bwMode="auto">
          <a:xfrm>
            <a:off x="1295400" y="12207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3" name="Shape 17"/>
          <p:cNvCxnSpPr>
            <a:endCxn id="91" idx="3"/>
          </p:cNvCxnSpPr>
          <p:nvPr/>
        </p:nvCxnSpPr>
        <p:spPr bwMode="auto">
          <a:xfrm rot="10800000">
            <a:off x="2286000" y="838200"/>
            <a:ext cx="16002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22"/>
          <p:cNvCxnSpPr/>
          <p:nvPr/>
        </p:nvCxnSpPr>
        <p:spPr bwMode="auto">
          <a:xfrm rot="5400000">
            <a:off x="1105694" y="875506"/>
            <a:ext cx="685800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81000" y="4951413"/>
            <a:ext cx="39624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-2]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-1]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2667000" y="5638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7" name="Rounded Rectangle 96"/>
          <p:cNvSpPr>
            <a:spLocks noChangeArrowheads="1"/>
          </p:cNvSpPr>
          <p:nvPr/>
        </p:nvSpPr>
        <p:spPr bwMode="auto">
          <a:xfrm>
            <a:off x="2362200" y="6170613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8" name="Rounded Rectangle 97"/>
          <p:cNvSpPr>
            <a:spLocks noChangeArrowheads="1"/>
          </p:cNvSpPr>
          <p:nvPr/>
        </p:nvSpPr>
        <p:spPr bwMode="auto">
          <a:xfrm>
            <a:off x="3352800" y="6399213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99" name="Shape 17"/>
          <p:cNvCxnSpPr>
            <a:endCxn id="96" idx="3"/>
          </p:cNvCxnSpPr>
          <p:nvPr/>
        </p:nvCxnSpPr>
        <p:spPr bwMode="auto">
          <a:xfrm rot="10800000">
            <a:off x="3352800" y="5791200"/>
            <a:ext cx="533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25"/>
          <p:cNvCxnSpPr/>
          <p:nvPr/>
        </p:nvCxnSpPr>
        <p:spPr bwMode="auto">
          <a:xfrm rot="5400000">
            <a:off x="2286001" y="6704012"/>
            <a:ext cx="457200" cy="31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41"/>
          <p:cNvCxnSpPr/>
          <p:nvPr/>
        </p:nvCxnSpPr>
        <p:spPr bwMode="auto">
          <a:xfrm rot="5400000">
            <a:off x="3773487" y="6818313"/>
            <a:ext cx="227013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0" name="Group 46"/>
          <p:cNvGrpSpPr>
            <a:grpSpLocks/>
          </p:cNvGrpSpPr>
          <p:nvPr/>
        </p:nvGrpSpPr>
        <p:grpSpPr bwMode="auto">
          <a:xfrm>
            <a:off x="3810000" y="5715000"/>
            <a:ext cx="152400" cy="152400"/>
            <a:chOff x="4495800" y="533400"/>
            <a:chExt cx="228600" cy="228600"/>
          </a:xfrm>
        </p:grpSpPr>
        <p:sp>
          <p:nvSpPr>
            <p:cNvPr id="105" name="Oval 10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71" name="Group 46"/>
          <p:cNvGrpSpPr>
            <a:grpSpLocks/>
          </p:cNvGrpSpPr>
          <p:nvPr/>
        </p:nvGrpSpPr>
        <p:grpSpPr bwMode="auto">
          <a:xfrm>
            <a:off x="3810000" y="5103813"/>
            <a:ext cx="152400" cy="152400"/>
            <a:chOff x="4495800" y="533400"/>
            <a:chExt cx="228600" cy="228600"/>
          </a:xfrm>
        </p:grpSpPr>
        <p:sp>
          <p:nvSpPr>
            <p:cNvPr id="108" name="Oval 10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0" name="Rounded Rectangle 109"/>
          <p:cNvSpPr>
            <a:spLocks noChangeArrowheads="1"/>
          </p:cNvSpPr>
          <p:nvPr/>
        </p:nvSpPr>
        <p:spPr bwMode="auto">
          <a:xfrm>
            <a:off x="1600200" y="5027613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11" name="Rounded Rectangle 110"/>
          <p:cNvSpPr>
            <a:spLocks noChangeArrowheads="1"/>
          </p:cNvSpPr>
          <p:nvPr/>
        </p:nvSpPr>
        <p:spPr bwMode="auto">
          <a:xfrm>
            <a:off x="1295400" y="5562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2" name="Shape 17"/>
          <p:cNvCxnSpPr>
            <a:endCxn id="110" idx="3"/>
          </p:cNvCxnSpPr>
          <p:nvPr/>
        </p:nvCxnSpPr>
        <p:spPr bwMode="auto">
          <a:xfrm rot="10800000">
            <a:off x="2286000" y="5180013"/>
            <a:ext cx="16002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25"/>
          <p:cNvCxnSpPr/>
          <p:nvPr/>
        </p:nvCxnSpPr>
        <p:spPr bwMode="auto">
          <a:xfrm rot="5400000">
            <a:off x="915987" y="6399213"/>
            <a:ext cx="1065213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66800" y="381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TextBox 94"/>
          <p:cNvSpPr txBox="1">
            <a:spLocks noChangeArrowheads="1"/>
          </p:cNvSpPr>
          <p:nvPr/>
        </p:nvSpPr>
        <p:spPr bwMode="auto">
          <a:xfrm>
            <a:off x="304800" y="152400"/>
            <a:ext cx="1071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/>
              <a:t>Critical paths</a:t>
            </a:r>
          </a:p>
        </p:txBody>
      </p:sp>
      <p:cxnSp>
        <p:nvCxnSpPr>
          <p:cNvPr id="116" name="Straight Arrow Connector 115"/>
          <p:cNvCxnSpPr>
            <a:stCxn id="2077" idx="3"/>
          </p:cNvCxnSpPr>
          <p:nvPr/>
        </p:nvCxnSpPr>
        <p:spPr>
          <a:xfrm>
            <a:off x="1376363" y="290513"/>
            <a:ext cx="1138237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47"/>
          <p:cNvCxnSpPr/>
          <p:nvPr/>
        </p:nvCxnSpPr>
        <p:spPr bwMode="auto">
          <a:xfrm rot="5400000">
            <a:off x="1716088" y="11033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47"/>
          <p:cNvCxnSpPr/>
          <p:nvPr/>
        </p:nvCxnSpPr>
        <p:spPr bwMode="auto">
          <a:xfrm rot="5400000">
            <a:off x="2779713" y="17129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47"/>
          <p:cNvCxnSpPr/>
          <p:nvPr/>
        </p:nvCxnSpPr>
        <p:spPr bwMode="auto">
          <a:xfrm rot="5400000">
            <a:off x="1716088" y="54467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hape 47"/>
          <p:cNvCxnSpPr/>
          <p:nvPr/>
        </p:nvCxnSpPr>
        <p:spPr bwMode="auto">
          <a:xfrm rot="5400000">
            <a:off x="2779713" y="60563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381000" y="2514600"/>
            <a:ext cx="39624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data[2]</a:t>
            </a: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data[3]</a:t>
            </a: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6" name="Rounded Rectangle 125"/>
          <p:cNvSpPr>
            <a:spLocks noChangeArrowheads="1"/>
          </p:cNvSpPr>
          <p:nvPr/>
        </p:nvSpPr>
        <p:spPr bwMode="auto">
          <a:xfrm>
            <a:off x="2667000" y="3200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2362200" y="3733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8" name="Rounded Rectangle 127"/>
          <p:cNvSpPr>
            <a:spLocks noChangeArrowheads="1"/>
          </p:cNvSpPr>
          <p:nvPr/>
        </p:nvSpPr>
        <p:spPr bwMode="auto">
          <a:xfrm>
            <a:off x="3352800" y="3962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29" name="Shape 17"/>
          <p:cNvCxnSpPr>
            <a:endCxn id="126" idx="3"/>
          </p:cNvCxnSpPr>
          <p:nvPr/>
        </p:nvCxnSpPr>
        <p:spPr bwMode="auto">
          <a:xfrm rot="10800000">
            <a:off x="3352800" y="3352800"/>
            <a:ext cx="533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2"/>
          <p:cNvCxnSpPr/>
          <p:nvPr/>
        </p:nvCxnSpPr>
        <p:spPr bwMode="auto">
          <a:xfrm rot="5400000">
            <a:off x="1712913" y="2933700"/>
            <a:ext cx="1601788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37"/>
          <p:cNvCxnSpPr/>
          <p:nvPr/>
        </p:nvCxnSpPr>
        <p:spPr bwMode="auto">
          <a:xfrm rot="5400000">
            <a:off x="3084513" y="3162300"/>
            <a:ext cx="16017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0" name="Group 46"/>
          <p:cNvGrpSpPr>
            <a:grpSpLocks/>
          </p:cNvGrpSpPr>
          <p:nvPr/>
        </p:nvGrpSpPr>
        <p:grpSpPr bwMode="auto">
          <a:xfrm>
            <a:off x="3810000" y="3276600"/>
            <a:ext cx="152400" cy="152400"/>
            <a:chOff x="4495800" y="533400"/>
            <a:chExt cx="228600" cy="228600"/>
          </a:xfrm>
        </p:grpSpPr>
        <p:sp>
          <p:nvSpPr>
            <p:cNvPr id="134" name="Oval 133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91" name="Group 46"/>
          <p:cNvGrpSpPr>
            <a:grpSpLocks/>
          </p:cNvGrpSpPr>
          <p:nvPr/>
        </p:nvGrpSpPr>
        <p:grpSpPr bwMode="auto">
          <a:xfrm>
            <a:off x="3810000" y="2667000"/>
            <a:ext cx="152400" cy="152400"/>
            <a:chOff x="4495800" y="533400"/>
            <a:chExt cx="228600" cy="228600"/>
          </a:xfrm>
        </p:grpSpPr>
        <p:sp>
          <p:nvSpPr>
            <p:cNvPr id="137" name="Oval 136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9" name="Rounded Rectangle 138"/>
          <p:cNvSpPr>
            <a:spLocks noChangeArrowheads="1"/>
          </p:cNvSpPr>
          <p:nvPr/>
        </p:nvSpPr>
        <p:spPr bwMode="auto">
          <a:xfrm>
            <a:off x="1600200" y="2590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40" name="Rounded Rectangle 139"/>
          <p:cNvSpPr>
            <a:spLocks noChangeArrowheads="1"/>
          </p:cNvSpPr>
          <p:nvPr/>
        </p:nvSpPr>
        <p:spPr bwMode="auto">
          <a:xfrm>
            <a:off x="1295400" y="31257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1" name="Shape 17"/>
          <p:cNvCxnSpPr>
            <a:endCxn id="139" idx="3"/>
          </p:cNvCxnSpPr>
          <p:nvPr/>
        </p:nvCxnSpPr>
        <p:spPr bwMode="auto">
          <a:xfrm rot="10800000">
            <a:off x="2286000" y="2743200"/>
            <a:ext cx="16002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22"/>
          <p:cNvCxnSpPr/>
          <p:nvPr/>
        </p:nvCxnSpPr>
        <p:spPr bwMode="auto">
          <a:xfrm rot="5400000">
            <a:off x="647701" y="2324100"/>
            <a:ext cx="1600200" cy="31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47"/>
          <p:cNvCxnSpPr/>
          <p:nvPr/>
        </p:nvCxnSpPr>
        <p:spPr bwMode="auto">
          <a:xfrm rot="5400000">
            <a:off x="1716088" y="30083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47"/>
          <p:cNvCxnSpPr/>
          <p:nvPr/>
        </p:nvCxnSpPr>
        <p:spPr bwMode="auto">
          <a:xfrm rot="5400000">
            <a:off x="2779713" y="36179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22"/>
          <p:cNvCxnSpPr/>
          <p:nvPr/>
        </p:nvCxnSpPr>
        <p:spPr bwMode="auto">
          <a:xfrm rot="5400000">
            <a:off x="1447007" y="5104606"/>
            <a:ext cx="21336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37"/>
          <p:cNvCxnSpPr/>
          <p:nvPr/>
        </p:nvCxnSpPr>
        <p:spPr bwMode="auto">
          <a:xfrm rot="5400000">
            <a:off x="2818607" y="5333206"/>
            <a:ext cx="21336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25"/>
          <p:cNvCxnSpPr/>
          <p:nvPr/>
        </p:nvCxnSpPr>
        <p:spPr bwMode="auto">
          <a:xfrm rot="5400000">
            <a:off x="381794" y="4495006"/>
            <a:ext cx="2133600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1" name="TextBox 184"/>
          <p:cNvSpPr txBox="1">
            <a:spLocks noChangeArrowheads="1"/>
          </p:cNvSpPr>
          <p:nvPr/>
        </p:nvSpPr>
        <p:spPr bwMode="auto">
          <a:xfrm>
            <a:off x="1295400" y="4429125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2102" name="TextBox 189"/>
          <p:cNvSpPr txBox="1">
            <a:spLocks noChangeArrowheads="1"/>
          </p:cNvSpPr>
          <p:nvPr/>
        </p:nvSpPr>
        <p:spPr bwMode="auto">
          <a:xfrm>
            <a:off x="2362200" y="4419600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2103" name="TextBox 189"/>
          <p:cNvSpPr txBox="1">
            <a:spLocks noChangeArrowheads="1"/>
          </p:cNvSpPr>
          <p:nvPr/>
        </p:nvSpPr>
        <p:spPr bwMode="auto">
          <a:xfrm>
            <a:off x="3733800" y="4419600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Arial</vt:lpstr>
      <vt:lpstr>Courier New</vt:lpstr>
      <vt:lpstr>Times New Roman</vt:lpstr>
      <vt:lpstr>Symbol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McCartney - Admin</dc:creator>
  <cp:lastModifiedBy>Randy Bryant</cp:lastModifiedBy>
  <cp:revision>4</cp:revision>
  <dcterms:created xsi:type="dcterms:W3CDTF">2009-05-29T12:12:50Z</dcterms:created>
  <dcterms:modified xsi:type="dcterms:W3CDTF">2014-07-09T14:56:25Z</dcterms:modified>
</cp:coreProperties>
</file>