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6.113888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30.94574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3.8E-5</c:v>
                </c:pt>
                <c:pt idx="2">
                  <c:v>7.7E-5</c:v>
                </c:pt>
                <c:pt idx="3">
                  <c:v>0.000115</c:v>
                </c:pt>
                <c:pt idx="4">
                  <c:v>0.000153</c:v>
                </c:pt>
                <c:pt idx="5">
                  <c:v>0.000191</c:v>
                </c:pt>
                <c:pt idx="6">
                  <c:v>0.000229</c:v>
                </c:pt>
                <c:pt idx="7">
                  <c:v>0.000267</c:v>
                </c:pt>
                <c:pt idx="8">
                  <c:v>0.000306</c:v>
                </c:pt>
                <c:pt idx="9">
                  <c:v>0.000344</c:v>
                </c:pt>
                <c:pt idx="10">
                  <c:v>0.000382</c:v>
                </c:pt>
                <c:pt idx="11">
                  <c:v>0.00042</c:v>
                </c:pt>
                <c:pt idx="12">
                  <c:v>0.000458</c:v>
                </c:pt>
                <c:pt idx="13">
                  <c:v>0.000497</c:v>
                </c:pt>
                <c:pt idx="14">
                  <c:v>0.000535</c:v>
                </c:pt>
                <c:pt idx="15">
                  <c:v>0.000573</c:v>
                </c:pt>
                <c:pt idx="16">
                  <c:v>0.000611</c:v>
                </c:pt>
                <c:pt idx="17">
                  <c:v>0.000649</c:v>
                </c:pt>
                <c:pt idx="18">
                  <c:v>0.000687</c:v>
                </c:pt>
                <c:pt idx="19">
                  <c:v>0.000726</c:v>
                </c:pt>
                <c:pt idx="20">
                  <c:v>0.000764</c:v>
                </c:pt>
                <c:pt idx="21">
                  <c:v>0.000802</c:v>
                </c:pt>
                <c:pt idx="22">
                  <c:v>0.00084</c:v>
                </c:pt>
                <c:pt idx="23">
                  <c:v>0.000878</c:v>
                </c:pt>
                <c:pt idx="24">
                  <c:v>0.000917</c:v>
                </c:pt>
                <c:pt idx="25">
                  <c:v>0.000955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293816"/>
        <c:axId val="2069073192"/>
      </c:scatterChart>
      <c:valAx>
        <c:axId val="2131293816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69073192"/>
        <c:crosses val="autoZero"/>
        <c:crossBetween val="midCat"/>
      </c:valAx>
      <c:valAx>
        <c:axId val="2069073192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312938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9189F-22DF-FB4D-852E-C95C41D268C1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9176C-166D-F845-9A62-C13C8F240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A69FA-C1F3-8947-9819-DF74E5F5F0CC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D7D29-43D6-3E48-B2C0-987D76C41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3E8DFF-9BD6-E64E-BBBA-5916D75F018A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8F2BF-3D74-C543-B7DF-987789AF28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B3CF91-04AF-2448-BE89-689B166ABF34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4414E-D0ED-9542-BBBC-02F65DDEA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BFFC1-C7B5-264D-85EF-DBF98791F12F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79C9C-19BC-514C-AE98-6AE567B42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383F1-04D2-674A-AF68-61146EDDD235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CC5AE-18A8-1B43-AD3E-D3DF0E438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37FF9-AFD2-384C-9578-5EA4504FCB19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215E8-B0D0-F44E-B79A-66CAAC6EF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CED2C-7FB8-0A45-AF2E-2253EF36109D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53794-1A5E-7346-8410-871449E77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9031D-25E2-6940-9C33-BA25C09A4315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66C8E-4D9D-7D4C-9C63-77F19D6E5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0D2B7-8AF2-B148-8B3F-F65C8495E2C8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EC699-BCA4-BA4C-91D0-0DA82961A5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1EDF71-1C30-7D4C-8041-FF01BAB7F91E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0F93E-4D4B-064B-B6E8-4D9A52F86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EA1680D-1ED5-9948-ACAE-F2C58578D4E4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9985F60-1A82-4D4C-A004-95E3663D9F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5605463" y="2947988"/>
            <a:ext cx="6667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" tIns="27432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lower1</a:t>
            </a:r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5348288" y="4224338"/>
            <a:ext cx="6667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" tIns="27432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lower2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08000" y="1708150"/>
            <a:ext cx="8128000" cy="3441700"/>
            <a:chOff x="0" y="0"/>
            <a:chExt cx="773" cy="383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</cp:revision>
  <dcterms:created xsi:type="dcterms:W3CDTF">2009-05-10T20:01:41Z</dcterms:created>
  <dcterms:modified xsi:type="dcterms:W3CDTF">2014-07-08T17:29:52Z</dcterms:modified>
</cp:coreProperties>
</file>