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profi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97097625329815"/>
          <c:y val="0.0924659080457848"/>
          <c:w val="0.806068601583114"/>
          <c:h val="0.75000125414914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stable2!$R$1</c:f>
              <c:strCache>
                <c:ptCount val="1"/>
                <c:pt idx="0">
                  <c:v>Rest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stable2!$Q$2:$Q$7</c:f>
              <c:strCache>
                <c:ptCount val="6"/>
                <c:pt idx="0">
                  <c:v>Quicksort</c:v>
                </c:pt>
                <c:pt idx="1">
                  <c:v>Iter First</c:v>
                </c:pt>
                <c:pt idx="2">
                  <c:v>Iter Last</c:v>
                </c:pt>
                <c:pt idx="3">
                  <c:v>Big Table</c:v>
                </c:pt>
                <c:pt idx="4">
                  <c:v>Better Hash</c:v>
                </c:pt>
                <c:pt idx="5">
                  <c:v>Linear Lower</c:v>
                </c:pt>
              </c:strCache>
            </c:strRef>
          </c:cat>
          <c:val>
            <c:numRef>
              <c:f>stable2!$R$2:$R$7</c:f>
              <c:numCache>
                <c:formatCode>General</c:formatCode>
                <c:ptCount val="6"/>
                <c:pt idx="0">
                  <c:v>0.14</c:v>
                </c:pt>
                <c:pt idx="1">
                  <c:v>0.06</c:v>
                </c:pt>
                <c:pt idx="2">
                  <c:v>0.04</c:v>
                </c:pt>
                <c:pt idx="3">
                  <c:v>0.06</c:v>
                </c:pt>
                <c:pt idx="4">
                  <c:v>0.07</c:v>
                </c:pt>
                <c:pt idx="5">
                  <c:v>0.08</c:v>
                </c:pt>
              </c:numCache>
            </c:numRef>
          </c:val>
        </c:ser>
        <c:ser>
          <c:idx val="1"/>
          <c:order val="1"/>
          <c:tx>
            <c:strRef>
              <c:f>stable2!$S$1</c:f>
              <c:strCache>
                <c:ptCount val="1"/>
                <c:pt idx="0">
                  <c:v>Hash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stable2!$Q$2:$Q$7</c:f>
              <c:strCache>
                <c:ptCount val="6"/>
                <c:pt idx="0">
                  <c:v>Quicksort</c:v>
                </c:pt>
                <c:pt idx="1">
                  <c:v>Iter First</c:v>
                </c:pt>
                <c:pt idx="2">
                  <c:v>Iter Last</c:v>
                </c:pt>
                <c:pt idx="3">
                  <c:v>Big Table</c:v>
                </c:pt>
                <c:pt idx="4">
                  <c:v>Better Hash</c:v>
                </c:pt>
                <c:pt idx="5">
                  <c:v>Linear Lower</c:v>
                </c:pt>
              </c:strCache>
            </c:strRef>
          </c:cat>
          <c:val>
            <c:numRef>
              <c:f>stable2!$S$2:$S$7</c:f>
              <c:numCache>
                <c:formatCode>General</c:formatCode>
                <c:ptCount val="6"/>
                <c:pt idx="0">
                  <c:v>0.0</c:v>
                </c:pt>
                <c:pt idx="1">
                  <c:v>0.01</c:v>
                </c:pt>
                <c:pt idx="2">
                  <c:v>0.03</c:v>
                </c:pt>
                <c:pt idx="3">
                  <c:v>0.01</c:v>
                </c:pt>
                <c:pt idx="4">
                  <c:v>0.04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stable2!$T$1</c:f>
              <c:strCache>
                <c:ptCount val="1"/>
                <c:pt idx="0">
                  <c:v>Strlen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stable2!$Q$2:$Q$7</c:f>
              <c:strCache>
                <c:ptCount val="6"/>
                <c:pt idx="0">
                  <c:v>Quicksort</c:v>
                </c:pt>
                <c:pt idx="1">
                  <c:v>Iter First</c:v>
                </c:pt>
                <c:pt idx="2">
                  <c:v>Iter Last</c:v>
                </c:pt>
                <c:pt idx="3">
                  <c:v>Big Table</c:v>
                </c:pt>
                <c:pt idx="4">
                  <c:v>Better Hash</c:v>
                </c:pt>
                <c:pt idx="5">
                  <c:v>Linear Lower</c:v>
                </c:pt>
              </c:strCache>
            </c:strRef>
          </c:cat>
          <c:val>
            <c:numRef>
              <c:f>stable2!$T$2:$T$7</c:f>
              <c:numCache>
                <c:formatCode>General</c:formatCode>
                <c:ptCount val="6"/>
                <c:pt idx="0">
                  <c:v>0.39</c:v>
                </c:pt>
                <c:pt idx="1">
                  <c:v>0.31</c:v>
                </c:pt>
                <c:pt idx="2">
                  <c:v>0.33</c:v>
                </c:pt>
                <c:pt idx="3">
                  <c:v>0.33</c:v>
                </c:pt>
                <c:pt idx="4">
                  <c:v>0.37</c:v>
                </c:pt>
                <c:pt idx="5">
                  <c:v>0.08</c:v>
                </c:pt>
              </c:numCache>
            </c:numRef>
          </c:val>
        </c:ser>
        <c:ser>
          <c:idx val="3"/>
          <c:order val="3"/>
          <c:tx>
            <c:strRef>
              <c:f>stable2!$U$1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stable2!$Q$2:$Q$7</c:f>
              <c:strCache>
                <c:ptCount val="6"/>
                <c:pt idx="0">
                  <c:v>Quicksort</c:v>
                </c:pt>
                <c:pt idx="1">
                  <c:v>Iter First</c:v>
                </c:pt>
                <c:pt idx="2">
                  <c:v>Iter Last</c:v>
                </c:pt>
                <c:pt idx="3">
                  <c:v>Big Table</c:v>
                </c:pt>
                <c:pt idx="4">
                  <c:v>Better Hash</c:v>
                </c:pt>
                <c:pt idx="5">
                  <c:v>Linear Lower</c:v>
                </c:pt>
              </c:strCache>
            </c:strRef>
          </c:cat>
          <c:val>
            <c:numRef>
              <c:f>stable2!$U$2:$U$7</c:f>
              <c:numCache>
                <c:formatCode>General</c:formatCode>
                <c:ptCount val="6"/>
                <c:pt idx="0">
                  <c:v>0.03</c:v>
                </c:pt>
                <c:pt idx="1">
                  <c:v>0.04</c:v>
                </c:pt>
                <c:pt idx="2">
                  <c:v>0.01</c:v>
                </c:pt>
                <c:pt idx="3">
                  <c:v>0.05</c:v>
                </c:pt>
                <c:pt idx="4">
                  <c:v>0.04</c:v>
                </c:pt>
                <c:pt idx="5">
                  <c:v>0.01</c:v>
                </c:pt>
              </c:numCache>
            </c:numRef>
          </c:val>
        </c:ser>
        <c:ser>
          <c:idx val="4"/>
          <c:order val="4"/>
          <c:tx>
            <c:strRef>
              <c:f>stable2!$V$1</c:f>
              <c:strCache>
                <c:ptCount val="1"/>
                <c:pt idx="0">
                  <c:v>List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stable2!$Q$2:$Q$7</c:f>
              <c:strCache>
                <c:ptCount val="6"/>
                <c:pt idx="0">
                  <c:v>Quicksort</c:v>
                </c:pt>
                <c:pt idx="1">
                  <c:v>Iter First</c:v>
                </c:pt>
                <c:pt idx="2">
                  <c:v>Iter Last</c:v>
                </c:pt>
                <c:pt idx="3">
                  <c:v>Big Table</c:v>
                </c:pt>
                <c:pt idx="4">
                  <c:v>Better Hash</c:v>
                </c:pt>
                <c:pt idx="5">
                  <c:v>Linear Lower</c:v>
                </c:pt>
              </c:strCache>
            </c:strRef>
          </c:cat>
          <c:val>
            <c:numRef>
              <c:f>stable2!$V$2:$V$7</c:f>
              <c:numCache>
                <c:formatCode>General</c:formatCode>
                <c:ptCount val="6"/>
                <c:pt idx="0">
                  <c:v>4.84</c:v>
                </c:pt>
                <c:pt idx="1">
                  <c:v>7.09</c:v>
                </c:pt>
                <c:pt idx="2">
                  <c:v>4.89</c:v>
                </c:pt>
                <c:pt idx="3">
                  <c:v>4.63</c:v>
                </c:pt>
                <c:pt idx="4">
                  <c:v>0.06</c:v>
                </c:pt>
                <c:pt idx="5">
                  <c:v>0.03</c:v>
                </c:pt>
              </c:numCache>
            </c:numRef>
          </c:val>
        </c:ser>
        <c:ser>
          <c:idx val="5"/>
          <c:order val="5"/>
          <c:tx>
            <c:strRef>
              <c:f>stable2!$W$1</c:f>
              <c:strCache>
                <c:ptCount val="1"/>
                <c:pt idx="0">
                  <c:v>Sort</c:v>
                </c:pt>
              </c:strCache>
            </c:strRef>
          </c:tx>
          <c:spPr>
            <a:solidFill>
              <a:srgbClr val="DB843D"/>
            </a:solidFill>
            <a:ln w="25400">
              <a:noFill/>
            </a:ln>
          </c:spPr>
          <c:invertIfNegative val="0"/>
          <c:cat>
            <c:strRef>
              <c:f>stable2!$Q$2:$Q$7</c:f>
              <c:strCache>
                <c:ptCount val="6"/>
                <c:pt idx="0">
                  <c:v>Quicksort</c:v>
                </c:pt>
                <c:pt idx="1">
                  <c:v>Iter First</c:v>
                </c:pt>
                <c:pt idx="2">
                  <c:v>Iter Last</c:v>
                </c:pt>
                <c:pt idx="3">
                  <c:v>Big Table</c:v>
                </c:pt>
                <c:pt idx="4">
                  <c:v>Better Hash</c:v>
                </c:pt>
                <c:pt idx="5">
                  <c:v>Linear Lower</c:v>
                </c:pt>
              </c:strCache>
            </c:strRef>
          </c:cat>
          <c:val>
            <c:numRef>
              <c:f>stable2!$W$2:$W$7</c:f>
              <c:numCache>
                <c:formatCode>General</c:formatCode>
                <c:ptCount val="6"/>
                <c:pt idx="0">
                  <c:v>0.03</c:v>
                </c:pt>
                <c:pt idx="1">
                  <c:v>0.03</c:v>
                </c:pt>
                <c:pt idx="2">
                  <c:v>0.03</c:v>
                </c:pt>
                <c:pt idx="3">
                  <c:v>0.04</c:v>
                </c:pt>
                <c:pt idx="4">
                  <c:v>0.03</c:v>
                </c:pt>
                <c:pt idx="5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4101672"/>
        <c:axId val="-2094098232"/>
      </c:barChart>
      <c:catAx>
        <c:axId val="-2094101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9409823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094098232"/>
        <c:scaling>
          <c:orientation val="minMax"/>
          <c:max val="6.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.0211081794195251"/>
              <c:y val="0.30137022255779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94101672"/>
        <c:crosses val="autoZero"/>
        <c:crossBetween val="between"/>
        <c:majorUnit val="1.0"/>
        <c:minorUnit val="0.5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914012383523002"/>
          <c:y val="0.2657007964655"/>
          <c:w val="0.066878954891927"/>
          <c:h val="0.492754204354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8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EA5F9-7FC2-DB4D-9969-0FE2C7FD62B1}" type="datetimeFigureOut">
              <a:rPr lang="en-US"/>
              <a:pPr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5113B-C44E-664F-9113-637AE86F4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8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2B7D49-B109-F448-8575-A5C6CF113B43}" type="datetimeFigureOut">
              <a:rPr lang="en-US"/>
              <a:pPr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2D2328-C5B8-E24A-8102-86F2FDD56B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593FC1-43F3-9C40-8CBD-B313FEA6DE18}" type="datetimeFigureOut">
              <a:rPr lang="en-US"/>
              <a:pPr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0F2F7-7169-E344-9C33-1D14846C0E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2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3E131-DED5-624B-B461-EEF4C8F31209}" type="datetimeFigureOut">
              <a:rPr lang="en-US"/>
              <a:pPr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AC612-C9B5-FC4E-90E1-426F9BB9C3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5E78B7-2DBE-064D-A86C-3BA3854EE393}" type="datetimeFigureOut">
              <a:rPr lang="en-US"/>
              <a:pPr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92D1B-754E-374D-8993-BBAB767D39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0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13BAEA-31F6-0E4F-9305-8AB58E7B2EAE}" type="datetimeFigureOut">
              <a:rPr lang="en-US"/>
              <a:pPr/>
              <a:t>7/11/14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2A366-A4C5-5C4C-B634-4102B86E6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1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A37D26-9157-1548-BD40-7DD95E02BDC6}" type="datetimeFigureOut">
              <a:rPr lang="en-US"/>
              <a:pPr/>
              <a:t>7/11/14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C0762-7FE0-AB4F-868E-4A6942F38D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9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7F9838-8F83-374D-B3EF-EBFC24384849}" type="datetimeFigureOut">
              <a:rPr lang="en-US"/>
              <a:pPr/>
              <a:t>7/11/14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AD2D0-272C-0A43-BA61-9FF0338E46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1C3D87-B74A-5641-85CB-D41AF61B7958}" type="datetimeFigureOut">
              <a:rPr lang="en-US"/>
              <a:pPr/>
              <a:t>7/11/14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5CA3D-39D3-B34C-A558-04C9974E06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244F44-CFD6-E541-8BD3-6514E94A666A}" type="datetimeFigureOut">
              <a:rPr lang="en-US"/>
              <a:pPr/>
              <a:t>7/11/14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8F6C0-0A7F-724C-A397-8809D8483E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9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4289F1-B316-2940-BA2D-49D7BD7FCF8A}" type="datetimeFigureOut">
              <a:rPr lang="en-US"/>
              <a:pPr/>
              <a:t>7/11/14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1EA25-03A8-DF46-BE2B-3524063DED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98522F3-63C5-FA44-B4A9-3C23D08448BB}" type="datetimeFigureOut">
              <a:rPr lang="en-US"/>
              <a:pPr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C653201-C08A-8F4E-91AA-5E00DA1C64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584200" y="1841500"/>
          <a:ext cx="7975600" cy="317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Carnegie Mellon University</dc:creator>
  <cp:lastModifiedBy>Randy Bryant</cp:lastModifiedBy>
  <cp:revision>3</cp:revision>
  <dcterms:created xsi:type="dcterms:W3CDTF">2009-05-10T20:23:52Z</dcterms:created>
  <dcterms:modified xsi:type="dcterms:W3CDTF">2014-07-11T15:03:42Z</dcterms:modified>
</cp:coreProperties>
</file>