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30" d="100"/>
          <a:sy n="130" d="100"/>
        </p:scale>
        <p:origin x="-72" y="-72"/>
      </p:cViewPr>
      <p:guideLst>
        <p:guide orient="horz" pos="2160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F9562-C488-1246-86DE-F69F56CD7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0D5D0-DCFC-FF4C-B964-EBD0034554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7F0E5-8B52-B043-AC6A-3F4E53F1AE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47EBF-761B-2E49-9794-717AFB0C3D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A3F3-A289-9847-BA64-32924B902F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0C79B-634C-B349-9EDD-6FC5C8EB6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B7DBA-71E1-E846-B0F8-D7AB4053C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DB65C-4A22-D242-A96F-2095E7974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FB875-FB2E-864B-B55D-FAC8E3DA2A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EAC32-CCAA-B44E-BC20-B8D4C523B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A4957-A157-9248-96E6-A9A3ACDB8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5D0DA9-78A1-E346-A00A-85F152E549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2819400" y="381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200" b="1">
              <a:latin typeface="Arial" charset="0"/>
              <a:ea typeface="+mn-ea"/>
            </a:endParaRPr>
          </a:p>
        </p:txBody>
      </p:sp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1295400" y="76200"/>
            <a:ext cx="914400" cy="304800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i="1" dirty="0" err="1">
                <a:latin typeface="Arial" charset="0"/>
                <a:ea typeface="+mn-ea"/>
              </a:rPr>
              <a:t>len</a:t>
            </a:r>
            <a:endParaRPr lang="en-US" sz="1200" dirty="0">
              <a:latin typeface="Courier New" pitchFamily="49" charset="0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295400" y="381000"/>
            <a:ext cx="914400" cy="304800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 dirty="0">
              <a:latin typeface="Courier New" pitchFamily="49" charset="0"/>
              <a:ea typeface="+mn-ea"/>
              <a:sym typeface="Symbol" pitchFamily="18" charset="2"/>
            </a:endParaRPr>
          </a:p>
        </p:txBody>
      </p:sp>
      <p:sp>
        <p:nvSpPr>
          <p:cNvPr id="2053" name="Line 11"/>
          <p:cNvSpPr>
            <a:spLocks noChangeShapeType="1"/>
          </p:cNvSpPr>
          <p:nvPr/>
        </p:nvSpPr>
        <p:spPr bwMode="auto">
          <a:xfrm>
            <a:off x="2057400" y="533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2819400" y="1238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Arial" charset="0"/>
              </a:rPr>
              <a:t>0</a:t>
            </a:r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3124200" y="1238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2056" name="Rectangle 14"/>
          <p:cNvSpPr>
            <a:spLocks noChangeArrowheads="1"/>
          </p:cNvSpPr>
          <p:nvPr/>
        </p:nvSpPr>
        <p:spPr bwMode="auto">
          <a:xfrm>
            <a:off x="3429000" y="1238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2057" name="Rectangle 15"/>
          <p:cNvSpPr>
            <a:spLocks noChangeArrowheads="1"/>
          </p:cNvSpPr>
          <p:nvPr/>
        </p:nvSpPr>
        <p:spPr bwMode="auto">
          <a:xfrm>
            <a:off x="4648200" y="1238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i="1">
                <a:latin typeface="Arial" charset="0"/>
              </a:rPr>
              <a:t>len</a:t>
            </a:r>
            <a:r>
              <a:rPr lang="en-US" sz="1200">
                <a:latin typeface="Arial" charset="0"/>
              </a:rPr>
              <a:t>–1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819400" y="3810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200" b="1" dirty="0">
              <a:latin typeface="Arial" charset="0"/>
              <a:ea typeface="+mn-ea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124200" y="3810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200" b="1">
              <a:latin typeface="Arial" charset="0"/>
              <a:ea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429000" y="3810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200" b="1">
              <a:latin typeface="Arial" charset="0"/>
              <a:ea typeface="+mn-e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48200" y="3810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200" b="1">
              <a:latin typeface="Arial" charset="0"/>
              <a:ea typeface="+mn-ea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3733800" y="381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Arial" charset="0"/>
                <a:sym typeface="Symbol" charset="0"/>
              </a:rPr>
              <a:t>  </a:t>
            </a:r>
            <a:endParaRPr lang="en-US" sz="1200" b="1">
              <a:latin typeface="Arial" charset="0"/>
            </a:endParaRPr>
          </a:p>
        </p:txBody>
      </p:sp>
      <p:sp>
        <p:nvSpPr>
          <p:cNvPr id="2063" name="Rectangle 30"/>
          <p:cNvSpPr>
            <a:spLocks noChangeArrowheads="1"/>
          </p:cNvSpPr>
          <p:nvPr/>
        </p:nvSpPr>
        <p:spPr bwMode="auto">
          <a:xfrm>
            <a:off x="2819400" y="381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200" b="1">
              <a:latin typeface="Arial" charset="0"/>
            </a:endParaRPr>
          </a:p>
        </p:txBody>
      </p:sp>
      <p:sp>
        <p:nvSpPr>
          <p:cNvPr id="2064" name="Rectangle 3"/>
          <p:cNvSpPr>
            <a:spLocks noChangeArrowheads="1"/>
          </p:cNvSpPr>
          <p:nvPr/>
        </p:nvSpPr>
        <p:spPr bwMode="auto">
          <a:xfrm>
            <a:off x="381000" y="76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200">
                <a:latin typeface="Courier New" charset="0"/>
              </a:rPr>
              <a:t>len</a:t>
            </a:r>
          </a:p>
        </p:txBody>
      </p:sp>
      <p:sp>
        <p:nvSpPr>
          <p:cNvPr id="2065" name="Rectangle 4"/>
          <p:cNvSpPr>
            <a:spLocks noChangeArrowheads="1"/>
          </p:cNvSpPr>
          <p:nvPr/>
        </p:nvSpPr>
        <p:spPr bwMode="auto">
          <a:xfrm>
            <a:off x="381000" y="381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200">
                <a:latin typeface="Courier New" charset="0"/>
              </a:rPr>
              <a:t>data</a:t>
            </a:r>
            <a:endParaRPr lang="en-US" sz="1200">
              <a:latin typeface="Courier New" charset="0"/>
              <a:sym typeface="Symbo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Symbol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11</cp:revision>
  <dcterms:created xsi:type="dcterms:W3CDTF">2000-09-20T02:02:01Z</dcterms:created>
  <dcterms:modified xsi:type="dcterms:W3CDTF">2014-07-07T23:52:09Z</dcterms:modified>
</cp:coreProperties>
</file>