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49F59-EE13-084B-8247-B5371BD28EA2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E692E-29F5-D34F-AE96-60776A9D96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4F38BD-F10C-3A4E-8DD6-D0876136A8D7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A43EF-D6CD-B542-86E4-1B388E02FE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87B69-60CA-2C40-925B-B6CD846C5639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237D2-0A38-9340-81FF-AF44B65620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7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3813C-1A68-DE45-8F2D-6305C8416B95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30B1B-13F7-0D4A-B647-30501C601C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1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A8FB1-950C-EC48-A8D5-28D766A60346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B29E8-5456-2346-86B5-311D9ABB9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691046-FF71-1B43-8070-9B8CAA5E631A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B4267-5F19-B74D-8F2B-AF7E3851DF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619391-2BAF-F44C-B574-E1C3BDD8F7FC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CF468-A772-7747-87D7-89D5213D7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3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BCFBA3-188E-8340-8E60-A4FF1778BBB3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12EDE-2D8C-AF4E-A927-CFE4C3FC4D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69CDB-514B-7043-A406-98A0D1832A21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FE418-7A9C-864A-9DC7-73D5082366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C0F32-5E72-1540-8ABD-B8B23FD31AED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C767B-B57B-5343-8BBD-17164ED28B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289B95-693B-3B40-91C4-AEE0E0A21FC2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D7F9F-0C64-C642-B6CD-70BB660ECD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2E675E51-AE35-2346-9FAB-2422B5EB6E37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E9D4BAD-1E48-8140-9A75-EA83FE5C12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371600" y="838200"/>
            <a:ext cx="1752600" cy="1600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533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524000" y="990600"/>
            <a:ext cx="7620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s_data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600200" y="16002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600200" y="20574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62200" y="2057400"/>
            <a:ext cx="6096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sub</a:t>
            </a:r>
          </a:p>
        </p:txBody>
      </p:sp>
      <p:cxnSp>
        <p:nvCxnSpPr>
          <p:cNvPr id="15" name="Shape 14"/>
          <p:cNvCxnSpPr>
            <a:stCxn id="4" idx="2"/>
            <a:endCxn id="9" idx="0"/>
          </p:cNvCxnSpPr>
          <p:nvPr/>
        </p:nvCxnSpPr>
        <p:spPr>
          <a:xfrm rot="5400000">
            <a:off x="1790701" y="876300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endCxn id="10" idx="0"/>
          </p:cNvCxnSpPr>
          <p:nvPr/>
        </p:nvCxnSpPr>
        <p:spPr>
          <a:xfrm rot="5400000">
            <a:off x="1752601" y="1447800"/>
            <a:ext cx="3048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5" idx="2"/>
            <a:endCxn id="13" idx="0"/>
          </p:cNvCxnSpPr>
          <p:nvPr/>
        </p:nvCxnSpPr>
        <p:spPr>
          <a:xfrm rot="5400000">
            <a:off x="2019301" y="1409700"/>
            <a:ext cx="12954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76400" y="2590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5908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0" name="Shape 89"/>
          <p:cNvCxnSpPr>
            <a:stCxn id="13" idx="2"/>
          </p:cNvCxnSpPr>
          <p:nvPr/>
        </p:nvCxnSpPr>
        <p:spPr>
          <a:xfrm rot="5400000">
            <a:off x="2552701" y="2476500"/>
            <a:ext cx="2286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14"/>
          <p:cNvCxnSpPr/>
          <p:nvPr/>
        </p:nvCxnSpPr>
        <p:spPr>
          <a:xfrm rot="5400000">
            <a:off x="1829594" y="1980406"/>
            <a:ext cx="152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14"/>
          <p:cNvCxnSpPr/>
          <p:nvPr/>
        </p:nvCxnSpPr>
        <p:spPr>
          <a:xfrm rot="5400000">
            <a:off x="1791494" y="2475706"/>
            <a:ext cx="228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39</cp:revision>
  <dcterms:created xsi:type="dcterms:W3CDTF">2009-05-12T01:15:40Z</dcterms:created>
  <dcterms:modified xsi:type="dcterms:W3CDTF">2014-07-10T23:03:11Z</dcterms:modified>
</cp:coreProperties>
</file>