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-32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1616A-D30C-7148-8424-8AD8E07B1B49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C0118-10BC-CD47-AC05-4C0199B7E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09852-7339-824C-8527-7A04AF3EC8C6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76EED-D49D-8A42-AAB9-0EF6264EF2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9C76FF-5C1D-FE41-8082-F9E175E4C7C3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16577-7379-6449-878A-4EB2C8DAF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C3022-9F5F-A24F-8478-9E4535698C57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CF8F-65AF-4A4D-BF86-C13524AE70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92F49-C831-804C-A1EA-3B3A9A3B43FF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5FE7F-3523-6C4F-9F36-CA9AEC1310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7AB3C-4160-2C4F-A81A-70159D64A7C5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C29A2-5B81-AB4E-9A13-EE570C494F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B7534C-AEA4-6F41-B337-D76F6B1E2035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8D40-FF8D-2A40-BBA2-F4D45A0987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EE5628-C4C0-7C4B-997C-EEBAE37C4EF1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534E4-CF03-1844-81DC-1F407C0C7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5B62E0-027E-424E-A295-B7B6DE7C1B4E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F308F-FD36-054B-82FC-7726053564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D52FE8-E053-5C43-B681-03DFAF8E426D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A62B2-2CB9-D04E-A150-70BF730338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1E23A-EF60-2C4A-8AEF-B1A3EDB9F063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52C61-D581-CA46-84C1-506CE0173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0073639-8C44-6945-A87F-365CC7958DBB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773CF2D-FD22-BC42-8AD8-3971E551AC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81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81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81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600200" y="760413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s_addr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609600" y="1141413"/>
            <a:ext cx="7620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s_data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143000" y="15986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762000" y="2055813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5" name="Shape 14"/>
          <p:cNvCxnSpPr>
            <a:stCxn id="4" idx="2"/>
            <a:endCxn id="9" idx="0"/>
          </p:cNvCxnSpPr>
          <p:nvPr/>
        </p:nvCxnSpPr>
        <p:spPr>
          <a:xfrm rot="5400000">
            <a:off x="724695" y="875506"/>
            <a:ext cx="531812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8" idx="1"/>
          </p:cNvCxnSpPr>
          <p:nvPr/>
        </p:nvCxnSpPr>
        <p:spPr>
          <a:xfrm rot="10800000" flipV="1">
            <a:off x="1104900" y="912813"/>
            <a:ext cx="495300" cy="2286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/>
          <p:nvPr/>
        </p:nvCxnSpPr>
        <p:spPr>
          <a:xfrm rot="5400000">
            <a:off x="1220787" y="1979613"/>
            <a:ext cx="150813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2000" y="2513013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hape 37"/>
          <p:cNvCxnSpPr>
            <a:stCxn id="6" idx="2"/>
          </p:cNvCxnSpPr>
          <p:nvPr/>
        </p:nvCxnSpPr>
        <p:spPr>
          <a:xfrm rot="5400000">
            <a:off x="1828007" y="685006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7" idx="2"/>
            <a:endCxn id="10" idx="0"/>
          </p:cNvCxnSpPr>
          <p:nvPr/>
        </p:nvCxnSpPr>
        <p:spPr>
          <a:xfrm rot="5400000">
            <a:off x="953295" y="1104106"/>
            <a:ext cx="989012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2667000" y="2055813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jne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5" name="Shape 74"/>
          <p:cNvCxnSpPr>
            <a:stCxn id="9" idx="2"/>
            <a:endCxn id="10" idx="1"/>
          </p:cNvCxnSpPr>
          <p:nvPr/>
        </p:nvCxnSpPr>
        <p:spPr>
          <a:xfrm rot="16200000" flipH="1">
            <a:off x="914400" y="1522413"/>
            <a:ext cx="304800" cy="1524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133600" y="381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2057400" y="15986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sub</a:t>
            </a:r>
          </a:p>
        </p:txBody>
      </p:sp>
      <p:cxnSp>
        <p:nvCxnSpPr>
          <p:cNvPr id="56" name="Shape 22"/>
          <p:cNvCxnSpPr>
            <a:stCxn id="54" idx="2"/>
            <a:endCxn id="55" idx="0"/>
          </p:cNvCxnSpPr>
          <p:nvPr/>
        </p:nvCxnSpPr>
        <p:spPr>
          <a:xfrm rot="5400000">
            <a:off x="1867695" y="1104106"/>
            <a:ext cx="989012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133600" y="2513013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9" name="Shape 89"/>
          <p:cNvCxnSpPr>
            <a:stCxn id="55" idx="2"/>
            <a:endCxn id="57" idx="0"/>
          </p:cNvCxnSpPr>
          <p:nvPr/>
        </p:nvCxnSpPr>
        <p:spPr>
          <a:xfrm rot="5400000">
            <a:off x="2057401" y="2208212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89"/>
          <p:cNvCxnSpPr>
            <a:stCxn id="55" idx="3"/>
            <a:endCxn id="47" idx="0"/>
          </p:cNvCxnSpPr>
          <p:nvPr/>
        </p:nvCxnSpPr>
        <p:spPr>
          <a:xfrm>
            <a:off x="2667000" y="1751013"/>
            <a:ext cx="342900" cy="3048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14"/>
          <p:cNvCxnSpPr>
            <a:endCxn id="32" idx="0"/>
          </p:cNvCxnSpPr>
          <p:nvPr/>
        </p:nvCxnSpPr>
        <p:spPr>
          <a:xfrm rot="5400000">
            <a:off x="915987" y="2436813"/>
            <a:ext cx="150813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37"/>
          <p:cNvCxnSpPr/>
          <p:nvPr/>
        </p:nvCxnSpPr>
        <p:spPr>
          <a:xfrm rot="5400000">
            <a:off x="1410494" y="1331119"/>
            <a:ext cx="533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108"/>
          <p:cNvSpPr txBox="1">
            <a:spLocks noChangeArrowheads="1"/>
          </p:cNvSpPr>
          <p:nvPr/>
        </p:nvSpPr>
        <p:spPr bwMode="auto">
          <a:xfrm>
            <a:off x="1143000" y="685800"/>
            <a:ext cx="322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ym typeface="Wingdings 2" charset="0"/>
              </a:rPr>
              <a:t></a:t>
            </a:r>
            <a:endParaRPr lang="en-US" sz="1200"/>
          </a:p>
        </p:txBody>
      </p:sp>
      <p:sp>
        <p:nvSpPr>
          <p:cNvPr id="2074" name="TextBox 109"/>
          <p:cNvSpPr txBox="1">
            <a:spLocks noChangeArrowheads="1"/>
          </p:cNvSpPr>
          <p:nvPr/>
        </p:nvSpPr>
        <p:spPr bwMode="auto">
          <a:xfrm>
            <a:off x="1658938" y="1143000"/>
            <a:ext cx="322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ym typeface="Wingdings 2" charset="0"/>
              </a:rPr>
              <a:t></a:t>
            </a:r>
            <a:endParaRPr lang="en-US" sz="1200"/>
          </a:p>
        </p:txBody>
      </p:sp>
      <p:sp>
        <p:nvSpPr>
          <p:cNvPr id="2075" name="TextBox 110"/>
          <p:cNvSpPr txBox="1">
            <a:spLocks noChangeArrowheads="1"/>
          </p:cNvSpPr>
          <p:nvPr/>
        </p:nvSpPr>
        <p:spPr bwMode="auto">
          <a:xfrm>
            <a:off x="685800" y="1447800"/>
            <a:ext cx="322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ym typeface="Wingdings 2" charset="0"/>
              </a:rPr>
              <a:t>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21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 2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59</cp:revision>
  <dcterms:created xsi:type="dcterms:W3CDTF">2009-05-12T01:15:40Z</dcterms:created>
  <dcterms:modified xsi:type="dcterms:W3CDTF">2014-07-10T23:05:38Z</dcterms:modified>
</cp:coreProperties>
</file>