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45" autoAdjust="0"/>
    <p:restoredTop sz="94729" autoAdjust="0"/>
  </p:normalViewPr>
  <p:slideViewPr>
    <p:cSldViewPr>
      <p:cViewPr varScale="1">
        <p:scale>
          <a:sx n="51" d="100"/>
          <a:sy n="51" d="100"/>
        </p:scale>
        <p:origin x="-2624" y="-12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6BE282-B9BD-7542-9DB5-10B9AEAC4266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31F02-9447-D845-A4A9-7B32A4786B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BE0854-351B-4A40-B174-852BEE33E7A1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21EF9-5D99-8C41-ADC2-A241D6E383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3D475-A15F-8C44-9D58-57F648DE0B18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25603-0A7E-6249-9444-CFC24142D8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A8687A-3D81-8548-BBBE-6545BC063DEA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12D1E-968D-9949-86A1-D9708DF6D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87F770-4404-0F47-9DA0-5D7D1469963E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D0785-4772-6D41-9845-DB4A39106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F9951-17F6-5A4D-A7C5-B28089DD892D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D6303-7C33-E542-AC4A-26BA95FB7F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0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4AD0E4-9B8E-C145-B4D5-E53F94A279CA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76A14-8465-D046-B891-D99715C61E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1F7D3C-E46B-D24F-A5A1-550881C14926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31074-E1DC-CB4B-B052-90149D952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09BB9B-409A-C84D-96B0-ABA82798F435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25D8C-A028-1E45-AAB8-2607F65AF1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6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1B67B6-03B5-E242-97A7-FC1FD9B1158F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742AD-4B5D-564E-BA34-4CAC90CE61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6BE5BF-41FC-904B-BA43-EF9B4260F82E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BCCD8-8D34-034A-8830-72B2DABA8B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C7437B0-5107-D240-8A65-E5F7848F4711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8564EC2-2BF4-3949-8106-EB05A24DDD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traight Arrow Connector 189"/>
          <p:cNvCxnSpPr/>
          <p:nvPr/>
        </p:nvCxnSpPr>
        <p:spPr>
          <a:xfrm>
            <a:off x="2286000" y="76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94"/>
          <p:cNvSpPr txBox="1">
            <a:spLocks noChangeArrowheads="1"/>
          </p:cNvSpPr>
          <p:nvPr/>
        </p:nvSpPr>
        <p:spPr bwMode="auto">
          <a:xfrm>
            <a:off x="1828800" y="533400"/>
            <a:ext cx="993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</a:rPr>
              <a:t>Critical path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371600" y="1141413"/>
            <a:ext cx="1752600" cy="1600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1524000" y="1293813"/>
            <a:ext cx="7620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s_data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2362200" y="2360613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sub</a:t>
            </a:r>
          </a:p>
        </p:txBody>
      </p:sp>
      <p:cxnSp>
        <p:nvCxnSpPr>
          <p:cNvPr id="71" name="Shape 14"/>
          <p:cNvCxnSpPr>
            <a:endCxn id="67" idx="0"/>
          </p:cNvCxnSpPr>
          <p:nvPr/>
        </p:nvCxnSpPr>
        <p:spPr>
          <a:xfrm rot="5400000">
            <a:off x="1790701" y="1179512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22"/>
          <p:cNvCxnSpPr>
            <a:endCxn id="70" idx="0"/>
          </p:cNvCxnSpPr>
          <p:nvPr/>
        </p:nvCxnSpPr>
        <p:spPr>
          <a:xfrm rot="5400000">
            <a:off x="2019301" y="1712912"/>
            <a:ext cx="1295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14"/>
          <p:cNvCxnSpPr/>
          <p:nvPr/>
        </p:nvCxnSpPr>
        <p:spPr>
          <a:xfrm rot="5400000">
            <a:off x="1829594" y="2283619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371600" y="2894013"/>
            <a:ext cx="1752600" cy="1600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4" name="Rounded Rectangle 83"/>
          <p:cNvSpPr>
            <a:spLocks noChangeArrowheads="1"/>
          </p:cNvSpPr>
          <p:nvPr/>
        </p:nvSpPr>
        <p:spPr bwMode="auto">
          <a:xfrm>
            <a:off x="2362200" y="4113213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sub</a:t>
            </a:r>
          </a:p>
        </p:txBody>
      </p:sp>
      <p:cxnSp>
        <p:nvCxnSpPr>
          <p:cNvPr id="87" name="Shape 22"/>
          <p:cNvCxnSpPr>
            <a:stCxn id="70" idx="2"/>
            <a:endCxn id="84" idx="0"/>
          </p:cNvCxnSpPr>
          <p:nvPr/>
        </p:nvCxnSpPr>
        <p:spPr>
          <a:xfrm rot="5400000">
            <a:off x="1943101" y="3389312"/>
            <a:ext cx="14478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14"/>
          <p:cNvCxnSpPr/>
          <p:nvPr/>
        </p:nvCxnSpPr>
        <p:spPr>
          <a:xfrm rot="5400000">
            <a:off x="1829594" y="4036219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4"/>
          <p:cNvCxnSpPr/>
          <p:nvPr/>
        </p:nvCxnSpPr>
        <p:spPr>
          <a:xfrm rot="5400000">
            <a:off x="1791494" y="4531519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371600" y="5256213"/>
            <a:ext cx="1752600" cy="1600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4" name="Rounded Rectangle 93"/>
          <p:cNvSpPr>
            <a:spLocks noChangeArrowheads="1"/>
          </p:cNvSpPr>
          <p:nvPr/>
        </p:nvSpPr>
        <p:spPr bwMode="auto">
          <a:xfrm>
            <a:off x="1524000" y="5408613"/>
            <a:ext cx="7620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s_data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Rounded Rectangle 96"/>
          <p:cNvSpPr>
            <a:spLocks noChangeArrowheads="1"/>
          </p:cNvSpPr>
          <p:nvPr/>
        </p:nvSpPr>
        <p:spPr bwMode="auto">
          <a:xfrm>
            <a:off x="2362200" y="6475413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sub</a:t>
            </a:r>
          </a:p>
        </p:txBody>
      </p:sp>
      <p:cxnSp>
        <p:nvCxnSpPr>
          <p:cNvPr id="98" name="Shape 14"/>
          <p:cNvCxnSpPr>
            <a:endCxn id="94" idx="0"/>
          </p:cNvCxnSpPr>
          <p:nvPr/>
        </p:nvCxnSpPr>
        <p:spPr>
          <a:xfrm rot="5400000">
            <a:off x="1790701" y="5294312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hape 22"/>
          <p:cNvCxnSpPr>
            <a:stCxn id="84" idx="2"/>
            <a:endCxn id="97" idx="0"/>
          </p:cNvCxnSpPr>
          <p:nvPr/>
        </p:nvCxnSpPr>
        <p:spPr>
          <a:xfrm rot="5400000">
            <a:off x="1638301" y="5446712"/>
            <a:ext cx="2057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89"/>
          <p:cNvCxnSpPr>
            <a:stCxn id="97" idx="2"/>
          </p:cNvCxnSpPr>
          <p:nvPr/>
        </p:nvCxnSpPr>
        <p:spPr>
          <a:xfrm rot="5400000">
            <a:off x="2552701" y="6894512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4"/>
          <p:cNvCxnSpPr/>
          <p:nvPr/>
        </p:nvCxnSpPr>
        <p:spPr>
          <a:xfrm rot="5400000">
            <a:off x="1829594" y="6398419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14"/>
          <p:cNvCxnSpPr/>
          <p:nvPr/>
        </p:nvCxnSpPr>
        <p:spPr>
          <a:xfrm rot="5400000">
            <a:off x="1791494" y="6893719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1600200" y="1903413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81" name="Rounded Rectangle 80"/>
          <p:cNvSpPr>
            <a:spLocks noChangeArrowheads="1"/>
          </p:cNvSpPr>
          <p:nvPr/>
        </p:nvSpPr>
        <p:spPr bwMode="auto">
          <a:xfrm>
            <a:off x="1524000" y="3046413"/>
            <a:ext cx="7620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s_data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2" name="Rounded Rectangle 81"/>
          <p:cNvSpPr>
            <a:spLocks noChangeArrowheads="1"/>
          </p:cNvSpPr>
          <p:nvPr/>
        </p:nvSpPr>
        <p:spPr bwMode="auto">
          <a:xfrm>
            <a:off x="1600200" y="3656013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83" name="Rounded Rectangle 82"/>
          <p:cNvSpPr>
            <a:spLocks noChangeArrowheads="1"/>
          </p:cNvSpPr>
          <p:nvPr/>
        </p:nvSpPr>
        <p:spPr bwMode="auto">
          <a:xfrm>
            <a:off x="1600200" y="4113213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95" name="Rounded Rectangle 94"/>
          <p:cNvSpPr>
            <a:spLocks noChangeArrowheads="1"/>
          </p:cNvSpPr>
          <p:nvPr/>
        </p:nvSpPr>
        <p:spPr bwMode="auto">
          <a:xfrm>
            <a:off x="1600200" y="6018213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1600200" y="6475413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1600200" y="2360613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2078" name="TextBox 184"/>
          <p:cNvSpPr txBox="1">
            <a:spLocks noChangeArrowheads="1"/>
          </p:cNvSpPr>
          <p:nvPr/>
        </p:nvSpPr>
        <p:spPr bwMode="auto">
          <a:xfrm>
            <a:off x="2514600" y="4648200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latin typeface="Calibri" charset="0"/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latin typeface="Calibri" charset="0"/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latin typeface="Calibri" charset="0"/>
                <a:sym typeface="Symbol" charset="0"/>
              </a:rPr>
              <a:t></a:t>
            </a:r>
            <a:endParaRPr lang="en-US" sz="900">
              <a:latin typeface="Calibri" charset="0"/>
            </a:endParaRPr>
          </a:p>
        </p:txBody>
      </p:sp>
      <p:cxnSp>
        <p:nvCxnSpPr>
          <p:cNvPr id="127" name="Shape 22"/>
          <p:cNvCxnSpPr/>
          <p:nvPr/>
        </p:nvCxnSpPr>
        <p:spPr bwMode="auto">
          <a:xfrm rot="5400000">
            <a:off x="1981201" y="1676400"/>
            <a:ext cx="1371600" cy="31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2"/>
          <p:cNvCxnSpPr>
            <a:endCxn id="84" idx="0"/>
          </p:cNvCxnSpPr>
          <p:nvPr/>
        </p:nvCxnSpPr>
        <p:spPr bwMode="auto">
          <a:xfrm rot="5400000">
            <a:off x="1944687" y="3389313"/>
            <a:ext cx="1446213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2"/>
          <p:cNvCxnSpPr>
            <a:endCxn id="97" idx="0"/>
          </p:cNvCxnSpPr>
          <p:nvPr/>
        </p:nvCxnSpPr>
        <p:spPr bwMode="auto">
          <a:xfrm rot="5400000">
            <a:off x="1639887" y="5446713"/>
            <a:ext cx="2055813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2"/>
          <p:cNvCxnSpPr/>
          <p:nvPr/>
        </p:nvCxnSpPr>
        <p:spPr bwMode="auto">
          <a:xfrm rot="5400000">
            <a:off x="2477294" y="6971506"/>
            <a:ext cx="381000" cy="158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TextBox 184"/>
          <p:cNvSpPr txBox="1">
            <a:spLocks noChangeArrowheads="1"/>
          </p:cNvSpPr>
          <p:nvPr/>
        </p:nvSpPr>
        <p:spPr bwMode="auto">
          <a:xfrm>
            <a:off x="2514600" y="4648200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latin typeface="Calibri" charset="0"/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latin typeface="Calibri" charset="0"/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latin typeface="Calibri" charset="0"/>
                <a:sym typeface="Symbol" charset="0"/>
              </a:rPr>
              <a:t></a:t>
            </a:r>
            <a:endParaRPr lang="en-US" sz="900">
              <a:latin typeface="Calibri" charset="0"/>
            </a:endParaRPr>
          </a:p>
        </p:txBody>
      </p:sp>
      <p:cxnSp>
        <p:nvCxnSpPr>
          <p:cNvPr id="76" name="Shape 14"/>
          <p:cNvCxnSpPr>
            <a:endCxn id="81" idx="0"/>
          </p:cNvCxnSpPr>
          <p:nvPr/>
        </p:nvCxnSpPr>
        <p:spPr>
          <a:xfrm rot="5400000">
            <a:off x="1715294" y="2855119"/>
            <a:ext cx="3810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184"/>
          <p:cNvSpPr txBox="1">
            <a:spLocks noChangeArrowheads="1"/>
          </p:cNvSpPr>
          <p:nvPr/>
        </p:nvSpPr>
        <p:spPr bwMode="auto">
          <a:xfrm>
            <a:off x="1752600" y="4648200"/>
            <a:ext cx="30480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900">
                <a:latin typeface="Calibri" charset="0"/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latin typeface="Calibri" charset="0"/>
                <a:sym typeface="Symbol" charset="0"/>
              </a:rPr>
              <a:t></a:t>
            </a:r>
          </a:p>
          <a:p>
            <a:pPr algn="ctr" eaLnBrk="1" hangingPunct="1"/>
            <a:r>
              <a:rPr lang="en-US" sz="900">
                <a:latin typeface="Calibri" charset="0"/>
                <a:sym typeface="Symbol" charset="0"/>
              </a:rPr>
              <a:t></a:t>
            </a:r>
            <a:endParaRPr lang="en-US" sz="900">
              <a:latin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Symbol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McCartney - Admin</dc:creator>
  <cp:lastModifiedBy>Randy Bryant</cp:lastModifiedBy>
  <cp:revision>11</cp:revision>
  <dcterms:created xsi:type="dcterms:W3CDTF">2009-05-29T12:12:50Z</dcterms:created>
  <dcterms:modified xsi:type="dcterms:W3CDTF">2014-07-10T23:08:37Z</dcterms:modified>
</cp:coreProperties>
</file>