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-8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70FEF-7F7C-7848-81CA-56D61CEA8DA8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80768-A459-2C4F-A6C1-F179D624A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4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7E65ED-92DE-D845-8FCF-BE32B85E7BC7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91D28-4711-674A-B8F8-F78F998E50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C15B71-1BDF-9840-A189-88F7BA50A451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8635B-ED75-C44C-A8EE-65295E68D6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EDF87-A59B-8146-A7A2-A98D7F37989C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62809-98A0-BD4B-A882-69867E1E9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2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218252-CC98-CB48-B5E8-D35B53D805B6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1D489-A226-1A49-B016-40EC812FE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5C9FFD-F3E5-9F46-870F-5A998A1550DE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46445-84B2-F245-A3D6-809DF1285F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2EC03B-2F50-DA44-8BB4-BE3E329880A7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A42D0-A699-BF4E-A22C-C1A1838A3F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3177F-22A6-D34E-A4E2-63C8B1E85912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B1DAA-0C2B-C047-B6A6-4307E38EC0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1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F6DEF8-E453-664B-9683-8953F5FA2847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D70A6-2DF4-3049-B649-166AFD0156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7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3FB072-9C88-534C-8E4E-8D26886C34A7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1B10-E3AC-5F41-8EA1-F0128A65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2091E-16FA-D746-BAD8-283C6F55F05B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D59AC-7CAA-9847-995A-729F610C9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355F0AA0-7141-4F44-9238-4AEB6DA5B17C}" type="datetimeFigureOut">
              <a:rPr lang="en-US"/>
              <a:pPr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E88E225-F747-D04B-AE37-7738C5B2BC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81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381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81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3810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743200" y="838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s_addr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743200" y="11430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s_data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743200" y="14478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load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2743200" y="17526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add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743200" y="20574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Arial" pitchFamily="34" charset="0"/>
                <a:ea typeface="+mn-ea"/>
                <a:cs typeface="Arial" pitchFamily="34" charset="0"/>
              </a:rPr>
              <a:t>sub</a:t>
            </a:r>
          </a:p>
        </p:txBody>
      </p:sp>
      <p:cxnSp>
        <p:nvCxnSpPr>
          <p:cNvPr id="15" name="Shape 14"/>
          <p:cNvCxnSpPr>
            <a:stCxn id="4" idx="2"/>
            <a:endCxn id="9" idx="1"/>
          </p:cNvCxnSpPr>
          <p:nvPr/>
        </p:nvCxnSpPr>
        <p:spPr>
          <a:xfrm rot="16200000" flipH="1">
            <a:off x="1524000" y="76200"/>
            <a:ext cx="685800" cy="17526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>
            <a:off x="990600" y="1676400"/>
            <a:ext cx="1752600" cy="152400"/>
          </a:xfrm>
          <a:prstGeom prst="bentConnector3">
            <a:avLst>
              <a:gd name="adj1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2"/>
          </p:cNvCxnSpPr>
          <p:nvPr/>
        </p:nvCxnSpPr>
        <p:spPr>
          <a:xfrm rot="16200000" flipH="1">
            <a:off x="1790700" y="1181100"/>
            <a:ext cx="1524000" cy="381000"/>
          </a:xfrm>
          <a:prstGeom prst="bentConnector3">
            <a:avLst>
              <a:gd name="adj1" fmla="val 10031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endCxn id="32" idx="0"/>
          </p:cNvCxnSpPr>
          <p:nvPr/>
        </p:nvCxnSpPr>
        <p:spPr>
          <a:xfrm rot="10800000" flipV="1">
            <a:off x="990600" y="1981200"/>
            <a:ext cx="1752600" cy="838200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2000" y="281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6400" y="281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19200" y="281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8" name="Shape 37"/>
          <p:cNvCxnSpPr>
            <a:stCxn id="6" idx="2"/>
            <a:endCxn id="34" idx="0"/>
          </p:cNvCxnSpPr>
          <p:nvPr/>
        </p:nvCxnSpPr>
        <p:spPr>
          <a:xfrm rot="5400000">
            <a:off x="800101" y="1714500"/>
            <a:ext cx="2209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/>
          <p:nvPr/>
        </p:nvCxnSpPr>
        <p:spPr>
          <a:xfrm rot="10800000">
            <a:off x="990600" y="1676400"/>
            <a:ext cx="1752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8" name="Group 46"/>
          <p:cNvGrpSpPr>
            <a:grpSpLocks/>
          </p:cNvGrpSpPr>
          <p:nvPr/>
        </p:nvGrpSpPr>
        <p:grpSpPr bwMode="auto">
          <a:xfrm>
            <a:off x="1828800" y="914400"/>
            <a:ext cx="152400" cy="152400"/>
            <a:chOff x="4495800" y="533400"/>
            <a:chExt cx="228600" cy="228600"/>
          </a:xfrm>
        </p:grpSpPr>
        <p:sp>
          <p:nvSpPr>
            <p:cNvPr id="45" name="Oval 44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48" name="Shape 47"/>
          <p:cNvCxnSpPr>
            <a:stCxn id="7" idx="2"/>
            <a:endCxn id="35" idx="0"/>
          </p:cNvCxnSpPr>
          <p:nvPr/>
        </p:nvCxnSpPr>
        <p:spPr>
          <a:xfrm rot="5400000">
            <a:off x="342901" y="1714500"/>
            <a:ext cx="2209800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3810000" y="990600"/>
            <a:ext cx="27432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(%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810000" y="14478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810000" y="17526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$1, %</a:t>
            </a: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810000" y="20574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subq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1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%rdx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Right Brace 48"/>
          <p:cNvSpPr/>
          <p:nvPr/>
        </p:nvSpPr>
        <p:spPr>
          <a:xfrm>
            <a:off x="3657600" y="838200"/>
            <a:ext cx="152400" cy="609600"/>
          </a:xfrm>
          <a:prstGeom prst="righ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33600" y="2819400"/>
            <a:ext cx="4572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Arc 42"/>
          <p:cNvSpPr/>
          <p:nvPr/>
        </p:nvSpPr>
        <p:spPr>
          <a:xfrm>
            <a:off x="3276600" y="990600"/>
            <a:ext cx="304800" cy="228600"/>
          </a:xfrm>
          <a:prstGeom prst="arc">
            <a:avLst>
              <a:gd name="adj1" fmla="val 16200000"/>
              <a:gd name="adj2" fmla="val 540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4" name="Arc 43"/>
          <p:cNvSpPr/>
          <p:nvPr/>
        </p:nvSpPr>
        <p:spPr>
          <a:xfrm>
            <a:off x="3276600" y="2209800"/>
            <a:ext cx="304800" cy="304800"/>
          </a:xfrm>
          <a:prstGeom prst="arc">
            <a:avLst>
              <a:gd name="adj1" fmla="val 16200000"/>
              <a:gd name="adj2" fmla="val 540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7" name="Rounded Rectangle 46"/>
          <p:cNvSpPr>
            <a:spLocks noChangeArrowheads="1"/>
          </p:cNvSpPr>
          <p:nvPr/>
        </p:nvSpPr>
        <p:spPr bwMode="auto">
          <a:xfrm>
            <a:off x="2743200" y="2362200"/>
            <a:ext cx="6858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8BAF6"/>
              </a:gs>
              <a:gs pos="50000">
                <a:srgbClr val="C0D3F8"/>
              </a:gs>
              <a:gs pos="100000">
                <a:srgbClr val="E0E9FB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Arial" pitchFamily="34" charset="0"/>
                <a:ea typeface="+mn-ea"/>
                <a:cs typeface="Arial" pitchFamily="34" charset="0"/>
              </a:rPr>
              <a:t>jne</a:t>
            </a:r>
            <a:endParaRPr lang="en-US" sz="12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810000" y="2362200"/>
            <a:ext cx="2514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loop</a:t>
            </a:r>
            <a:endParaRPr lang="en-US" sz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Arc 51"/>
          <p:cNvSpPr/>
          <p:nvPr/>
        </p:nvSpPr>
        <p:spPr>
          <a:xfrm>
            <a:off x="3200400" y="990600"/>
            <a:ext cx="457200" cy="609600"/>
          </a:xfrm>
          <a:prstGeom prst="arc">
            <a:avLst>
              <a:gd name="adj1" fmla="val 16200000"/>
              <a:gd name="adj2" fmla="val 5287935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3" name="Arc 52"/>
          <p:cNvSpPr/>
          <p:nvPr/>
        </p:nvSpPr>
        <p:spPr>
          <a:xfrm>
            <a:off x="3276600" y="1295400"/>
            <a:ext cx="304800" cy="228600"/>
          </a:xfrm>
          <a:prstGeom prst="arc">
            <a:avLst>
              <a:gd name="adj1" fmla="val 16200000"/>
              <a:gd name="adj2" fmla="val 5400000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5" name="Shape 74"/>
          <p:cNvCxnSpPr>
            <a:endCxn id="8" idx="1"/>
          </p:cNvCxnSpPr>
          <p:nvPr/>
        </p:nvCxnSpPr>
        <p:spPr>
          <a:xfrm>
            <a:off x="1930400" y="990600"/>
            <a:ext cx="812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4"/>
          <p:cNvCxnSpPr/>
          <p:nvPr/>
        </p:nvCxnSpPr>
        <p:spPr>
          <a:xfrm>
            <a:off x="1447800" y="1524000"/>
            <a:ext cx="12954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4" name="Group 61"/>
          <p:cNvGrpSpPr>
            <a:grpSpLocks/>
          </p:cNvGrpSpPr>
          <p:nvPr/>
        </p:nvGrpSpPr>
        <p:grpSpPr bwMode="auto">
          <a:xfrm>
            <a:off x="1371600" y="1447800"/>
            <a:ext cx="152400" cy="152400"/>
            <a:chOff x="4495800" y="533400"/>
            <a:chExt cx="228600" cy="228600"/>
          </a:xfrm>
        </p:grpSpPr>
        <p:sp>
          <p:nvSpPr>
            <p:cNvPr id="58" name="Oval 57"/>
            <p:cNvSpPr/>
            <p:nvPr/>
          </p:nvSpPr>
          <p:spPr>
            <a:xfrm>
              <a:off x="4572000" y="60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95800" y="5334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90" name="Shape 89"/>
          <p:cNvCxnSpPr>
            <a:endCxn id="51" idx="0"/>
          </p:cNvCxnSpPr>
          <p:nvPr/>
        </p:nvCxnSpPr>
        <p:spPr>
          <a:xfrm rot="5400000">
            <a:off x="2286000" y="2362200"/>
            <a:ext cx="533400" cy="381000"/>
          </a:xfrm>
          <a:prstGeom prst="bentConnector3">
            <a:avLst>
              <a:gd name="adj1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52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Carnegie Mellon University</dc:creator>
  <cp:lastModifiedBy>Randy Bryant</cp:lastModifiedBy>
  <cp:revision>34</cp:revision>
  <dcterms:created xsi:type="dcterms:W3CDTF">2009-05-12T01:15:40Z</dcterms:created>
  <dcterms:modified xsi:type="dcterms:W3CDTF">2014-07-10T22:29:39Z</dcterms:modified>
</cp:coreProperties>
</file>