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75" d="100"/>
          <a:sy n="75" d="100"/>
        </p:scale>
        <p:origin x="-2112" y="-40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7FFE7-8ECB-4744-8D41-F605007109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D1C8F-8FBE-5E46-8404-4187B53EB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02D3A-A6FA-4043-8186-3DD03AD92C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5E722-280B-1646-818E-31E149772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624D0-5E6C-2F47-BFEE-73074A975C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3CD7B-B115-0A41-AB30-3FE925E64D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07AF3-8D9C-CD4D-9B01-9A9E7D9249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35374-10F7-4141-A4FD-B0605EEB00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F314F-A784-4043-AE0C-7184C663BB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3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A876F-81F4-BB46-835F-69FB3F00A7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40ED4-4744-2442-A4F7-A5220BB23D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DEAF25-6B38-CA42-8D00-34D4B057CA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Rectangle 95"/>
          <p:cNvSpPr>
            <a:spLocks noChangeArrowheads="1"/>
          </p:cNvSpPr>
          <p:nvPr/>
        </p:nvSpPr>
        <p:spPr bwMode="auto">
          <a:xfrm>
            <a:off x="5105400" y="3048000"/>
            <a:ext cx="1219200" cy="1524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144" name="Rectangle 96"/>
          <p:cNvSpPr>
            <a:spLocks noChangeArrowheads="1"/>
          </p:cNvSpPr>
          <p:nvPr/>
        </p:nvSpPr>
        <p:spPr bwMode="auto">
          <a:xfrm>
            <a:off x="6400800" y="3048000"/>
            <a:ext cx="1219200" cy="1524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145" name="Rectangle 97"/>
          <p:cNvSpPr>
            <a:spLocks noChangeArrowheads="1"/>
          </p:cNvSpPr>
          <p:nvPr/>
        </p:nvSpPr>
        <p:spPr bwMode="auto">
          <a:xfrm>
            <a:off x="3810000" y="3048000"/>
            <a:ext cx="1219200" cy="1524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146" name="Rectangle 98"/>
          <p:cNvSpPr>
            <a:spLocks noChangeArrowheads="1"/>
          </p:cNvSpPr>
          <p:nvPr/>
        </p:nvSpPr>
        <p:spPr bwMode="auto">
          <a:xfrm>
            <a:off x="2514600" y="3048000"/>
            <a:ext cx="1219200" cy="1524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141" name="Rectangle 93"/>
          <p:cNvSpPr>
            <a:spLocks noChangeArrowheads="1"/>
          </p:cNvSpPr>
          <p:nvPr/>
        </p:nvSpPr>
        <p:spPr bwMode="auto">
          <a:xfrm>
            <a:off x="5105400" y="990600"/>
            <a:ext cx="1219200" cy="1524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142" name="Rectangle 94"/>
          <p:cNvSpPr>
            <a:spLocks noChangeArrowheads="1"/>
          </p:cNvSpPr>
          <p:nvPr/>
        </p:nvSpPr>
        <p:spPr bwMode="auto">
          <a:xfrm>
            <a:off x="6400800" y="990600"/>
            <a:ext cx="1219200" cy="1524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140" name="Rectangle 92"/>
          <p:cNvSpPr>
            <a:spLocks noChangeArrowheads="1"/>
          </p:cNvSpPr>
          <p:nvPr/>
        </p:nvSpPr>
        <p:spPr bwMode="auto">
          <a:xfrm>
            <a:off x="3810000" y="990600"/>
            <a:ext cx="1219200" cy="1524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133" name="Rectangle 85"/>
          <p:cNvSpPr>
            <a:spLocks noChangeArrowheads="1"/>
          </p:cNvSpPr>
          <p:nvPr/>
        </p:nvSpPr>
        <p:spPr bwMode="auto">
          <a:xfrm>
            <a:off x="2514600" y="990600"/>
            <a:ext cx="1219200" cy="1524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2058" name="Text Box 5"/>
          <p:cNvSpPr txBox="1">
            <a:spLocks noChangeArrowheads="1"/>
          </p:cNvSpPr>
          <p:nvPr/>
        </p:nvSpPr>
        <p:spPr bwMode="auto">
          <a:xfrm>
            <a:off x="1981200" y="3362325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ourier New" charset="0"/>
              </a:rPr>
              <a:t>cnt</a:t>
            </a:r>
          </a:p>
        </p:txBody>
      </p:sp>
      <p:sp>
        <p:nvSpPr>
          <p:cNvPr id="2059" name="Text Box 8"/>
          <p:cNvSpPr txBox="1">
            <a:spLocks noChangeArrowheads="1"/>
          </p:cNvSpPr>
          <p:nvPr/>
        </p:nvSpPr>
        <p:spPr bwMode="auto">
          <a:xfrm>
            <a:off x="1981200" y="3743325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ourier New" charset="0"/>
              </a:rPr>
              <a:t>a</a:t>
            </a:r>
          </a:p>
        </p:txBody>
      </p:sp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3124200" y="34528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3</a:t>
            </a:r>
          </a:p>
        </p:txBody>
      </p:sp>
      <p:sp>
        <p:nvSpPr>
          <p:cNvPr id="2061" name="Text Box 4"/>
          <p:cNvSpPr txBox="1">
            <a:spLocks noChangeArrowheads="1"/>
          </p:cNvSpPr>
          <p:nvPr/>
        </p:nvSpPr>
        <p:spPr bwMode="auto">
          <a:xfrm>
            <a:off x="2590800" y="3048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</a:rPr>
              <a:t>Initial</a:t>
            </a:r>
          </a:p>
        </p:txBody>
      </p:sp>
      <p:sp>
        <p:nvSpPr>
          <p:cNvPr id="2062" name="Rectangle 6"/>
          <p:cNvSpPr>
            <a:spLocks noChangeArrowheads="1"/>
          </p:cNvSpPr>
          <p:nvPr/>
        </p:nvSpPr>
        <p:spPr bwMode="auto">
          <a:xfrm>
            <a:off x="2590800" y="38338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–10</a:t>
            </a:r>
          </a:p>
        </p:txBody>
      </p:sp>
      <p:sp>
        <p:nvSpPr>
          <p:cNvPr id="2063" name="Rectangle 7"/>
          <p:cNvSpPr>
            <a:spLocks noChangeArrowheads="1"/>
          </p:cNvSpPr>
          <p:nvPr/>
        </p:nvSpPr>
        <p:spPr bwMode="auto">
          <a:xfrm>
            <a:off x="3124200" y="38338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17</a:t>
            </a:r>
          </a:p>
        </p:txBody>
      </p:sp>
      <p:sp>
        <p:nvSpPr>
          <p:cNvPr id="2064" name="Rectangle 10"/>
          <p:cNvSpPr>
            <a:spLocks noChangeArrowheads="1"/>
          </p:cNvSpPr>
          <p:nvPr/>
        </p:nvSpPr>
        <p:spPr bwMode="auto">
          <a:xfrm>
            <a:off x="3124200" y="42148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0</a:t>
            </a:r>
          </a:p>
        </p:txBody>
      </p:sp>
      <p:sp>
        <p:nvSpPr>
          <p:cNvPr id="2065" name="Text Box 11"/>
          <p:cNvSpPr txBox="1">
            <a:spLocks noChangeArrowheads="1"/>
          </p:cNvSpPr>
          <p:nvPr/>
        </p:nvSpPr>
        <p:spPr bwMode="auto">
          <a:xfrm>
            <a:off x="1981200" y="4124325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ourier New" charset="0"/>
              </a:rPr>
              <a:t>val</a:t>
            </a:r>
          </a:p>
        </p:txBody>
      </p:sp>
      <p:sp>
        <p:nvSpPr>
          <p:cNvPr id="2066" name="Rectangle 32"/>
          <p:cNvSpPr>
            <a:spLocks noChangeArrowheads="1"/>
          </p:cNvSpPr>
          <p:nvPr/>
        </p:nvSpPr>
        <p:spPr bwMode="auto">
          <a:xfrm>
            <a:off x="4419600" y="34528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2</a:t>
            </a:r>
          </a:p>
        </p:txBody>
      </p:sp>
      <p:sp>
        <p:nvSpPr>
          <p:cNvPr id="2067" name="Text Box 33"/>
          <p:cNvSpPr txBox="1">
            <a:spLocks noChangeArrowheads="1"/>
          </p:cNvSpPr>
          <p:nvPr/>
        </p:nvSpPr>
        <p:spPr bwMode="auto">
          <a:xfrm>
            <a:off x="3886200" y="3048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</a:rPr>
              <a:t>Iter. 1</a:t>
            </a:r>
          </a:p>
        </p:txBody>
      </p:sp>
      <p:sp>
        <p:nvSpPr>
          <p:cNvPr id="2068" name="Rectangle 34"/>
          <p:cNvSpPr>
            <a:spLocks noChangeArrowheads="1"/>
          </p:cNvSpPr>
          <p:nvPr/>
        </p:nvSpPr>
        <p:spPr bwMode="auto">
          <a:xfrm>
            <a:off x="3886200" y="38338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0</a:t>
            </a:r>
          </a:p>
        </p:txBody>
      </p:sp>
      <p:sp>
        <p:nvSpPr>
          <p:cNvPr id="2069" name="Rectangle 35"/>
          <p:cNvSpPr>
            <a:spLocks noChangeArrowheads="1"/>
          </p:cNvSpPr>
          <p:nvPr/>
        </p:nvSpPr>
        <p:spPr bwMode="auto">
          <a:xfrm>
            <a:off x="4419600" y="38338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17</a:t>
            </a:r>
          </a:p>
        </p:txBody>
      </p:sp>
      <p:sp>
        <p:nvSpPr>
          <p:cNvPr id="2070" name="Rectangle 36"/>
          <p:cNvSpPr>
            <a:spLocks noChangeArrowheads="1"/>
          </p:cNvSpPr>
          <p:nvPr/>
        </p:nvSpPr>
        <p:spPr bwMode="auto">
          <a:xfrm>
            <a:off x="4419600" y="42148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1</a:t>
            </a:r>
          </a:p>
        </p:txBody>
      </p:sp>
      <p:sp>
        <p:nvSpPr>
          <p:cNvPr id="2071" name="Rectangle 38"/>
          <p:cNvSpPr>
            <a:spLocks noChangeArrowheads="1"/>
          </p:cNvSpPr>
          <p:nvPr/>
        </p:nvSpPr>
        <p:spPr bwMode="auto">
          <a:xfrm>
            <a:off x="5715000" y="34528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1</a:t>
            </a:r>
          </a:p>
        </p:txBody>
      </p:sp>
      <p:sp>
        <p:nvSpPr>
          <p:cNvPr id="2072" name="Text Box 39"/>
          <p:cNvSpPr txBox="1">
            <a:spLocks noChangeArrowheads="1"/>
          </p:cNvSpPr>
          <p:nvPr/>
        </p:nvSpPr>
        <p:spPr bwMode="auto">
          <a:xfrm>
            <a:off x="5181600" y="3048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</a:rPr>
              <a:t>Iter. 2</a:t>
            </a:r>
          </a:p>
        </p:txBody>
      </p:sp>
      <p:sp>
        <p:nvSpPr>
          <p:cNvPr id="2073" name="Rectangle 40"/>
          <p:cNvSpPr>
            <a:spLocks noChangeArrowheads="1"/>
          </p:cNvSpPr>
          <p:nvPr/>
        </p:nvSpPr>
        <p:spPr bwMode="auto">
          <a:xfrm>
            <a:off x="5181600" y="38338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1</a:t>
            </a:r>
          </a:p>
        </p:txBody>
      </p:sp>
      <p:sp>
        <p:nvSpPr>
          <p:cNvPr id="2074" name="Rectangle 41"/>
          <p:cNvSpPr>
            <a:spLocks noChangeArrowheads="1"/>
          </p:cNvSpPr>
          <p:nvPr/>
        </p:nvSpPr>
        <p:spPr bwMode="auto">
          <a:xfrm>
            <a:off x="5715000" y="38338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17</a:t>
            </a:r>
          </a:p>
        </p:txBody>
      </p:sp>
      <p:sp>
        <p:nvSpPr>
          <p:cNvPr id="2075" name="Rectangle 42"/>
          <p:cNvSpPr>
            <a:spLocks noChangeArrowheads="1"/>
          </p:cNvSpPr>
          <p:nvPr/>
        </p:nvSpPr>
        <p:spPr bwMode="auto">
          <a:xfrm>
            <a:off x="5715000" y="42148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2</a:t>
            </a:r>
          </a:p>
        </p:txBody>
      </p:sp>
      <p:sp>
        <p:nvSpPr>
          <p:cNvPr id="2076" name="Rectangle 44"/>
          <p:cNvSpPr>
            <a:spLocks noChangeArrowheads="1"/>
          </p:cNvSpPr>
          <p:nvPr/>
        </p:nvSpPr>
        <p:spPr bwMode="auto">
          <a:xfrm>
            <a:off x="7010400" y="34528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0</a:t>
            </a:r>
          </a:p>
        </p:txBody>
      </p:sp>
      <p:sp>
        <p:nvSpPr>
          <p:cNvPr id="2077" name="Text Box 45"/>
          <p:cNvSpPr txBox="1">
            <a:spLocks noChangeArrowheads="1"/>
          </p:cNvSpPr>
          <p:nvPr/>
        </p:nvSpPr>
        <p:spPr bwMode="auto">
          <a:xfrm>
            <a:off x="6477000" y="3048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</a:rPr>
              <a:t>Iter. 3</a:t>
            </a:r>
          </a:p>
        </p:txBody>
      </p:sp>
      <p:sp>
        <p:nvSpPr>
          <p:cNvPr id="2078" name="Rectangle 46"/>
          <p:cNvSpPr>
            <a:spLocks noChangeArrowheads="1"/>
          </p:cNvSpPr>
          <p:nvPr/>
        </p:nvSpPr>
        <p:spPr bwMode="auto">
          <a:xfrm>
            <a:off x="6477000" y="38338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2</a:t>
            </a:r>
          </a:p>
        </p:txBody>
      </p:sp>
      <p:sp>
        <p:nvSpPr>
          <p:cNvPr id="2079" name="Rectangle 47"/>
          <p:cNvSpPr>
            <a:spLocks noChangeArrowheads="1"/>
          </p:cNvSpPr>
          <p:nvPr/>
        </p:nvSpPr>
        <p:spPr bwMode="auto">
          <a:xfrm>
            <a:off x="7010400" y="38338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17</a:t>
            </a:r>
          </a:p>
        </p:txBody>
      </p:sp>
      <p:sp>
        <p:nvSpPr>
          <p:cNvPr id="2080" name="Rectangle 48"/>
          <p:cNvSpPr>
            <a:spLocks noChangeArrowheads="1"/>
          </p:cNvSpPr>
          <p:nvPr/>
        </p:nvSpPr>
        <p:spPr bwMode="auto">
          <a:xfrm>
            <a:off x="7010400" y="42148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3</a:t>
            </a:r>
          </a:p>
        </p:txBody>
      </p:sp>
      <p:sp>
        <p:nvSpPr>
          <p:cNvPr id="2081" name="Rectangle 50"/>
          <p:cNvSpPr>
            <a:spLocks noChangeArrowheads="1"/>
          </p:cNvSpPr>
          <p:nvPr/>
        </p:nvSpPr>
        <p:spPr bwMode="auto">
          <a:xfrm>
            <a:off x="1600200" y="2647950"/>
            <a:ext cx="440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Example B:</a:t>
            </a:r>
            <a:r>
              <a:rPr lang="en-US" sz="1600">
                <a:latin typeface="Courier New" charset="0"/>
              </a:rPr>
              <a:t> write_read(&amp;a[0],&amp;a[0],3)</a:t>
            </a:r>
          </a:p>
        </p:txBody>
      </p:sp>
      <p:sp>
        <p:nvSpPr>
          <p:cNvPr id="2082" name="Text Box 54"/>
          <p:cNvSpPr txBox="1">
            <a:spLocks noChangeArrowheads="1"/>
          </p:cNvSpPr>
          <p:nvPr/>
        </p:nvSpPr>
        <p:spPr bwMode="auto">
          <a:xfrm>
            <a:off x="1981200" y="1381125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ourier New" charset="0"/>
              </a:rPr>
              <a:t>cnt</a:t>
            </a:r>
          </a:p>
        </p:txBody>
      </p:sp>
      <p:sp>
        <p:nvSpPr>
          <p:cNvPr id="2083" name="Text Box 55"/>
          <p:cNvSpPr txBox="1">
            <a:spLocks noChangeArrowheads="1"/>
          </p:cNvSpPr>
          <p:nvPr/>
        </p:nvSpPr>
        <p:spPr bwMode="auto">
          <a:xfrm>
            <a:off x="1981200" y="1762125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ourier New" charset="0"/>
              </a:rPr>
              <a:t>a</a:t>
            </a:r>
          </a:p>
        </p:txBody>
      </p:sp>
      <p:sp>
        <p:nvSpPr>
          <p:cNvPr id="2084" name="Rectangle 57"/>
          <p:cNvSpPr>
            <a:spLocks noChangeArrowheads="1"/>
          </p:cNvSpPr>
          <p:nvPr/>
        </p:nvSpPr>
        <p:spPr bwMode="auto">
          <a:xfrm>
            <a:off x="3124200" y="13954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3</a:t>
            </a:r>
          </a:p>
        </p:txBody>
      </p:sp>
      <p:sp>
        <p:nvSpPr>
          <p:cNvPr id="2085" name="Text Box 58"/>
          <p:cNvSpPr txBox="1">
            <a:spLocks noChangeArrowheads="1"/>
          </p:cNvSpPr>
          <p:nvPr/>
        </p:nvSpPr>
        <p:spPr bwMode="auto">
          <a:xfrm>
            <a:off x="2590800" y="990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</a:rPr>
              <a:t>Initial</a:t>
            </a:r>
          </a:p>
        </p:txBody>
      </p:sp>
      <p:sp>
        <p:nvSpPr>
          <p:cNvPr id="2086" name="Rectangle 59"/>
          <p:cNvSpPr>
            <a:spLocks noChangeArrowheads="1"/>
          </p:cNvSpPr>
          <p:nvPr/>
        </p:nvSpPr>
        <p:spPr bwMode="auto">
          <a:xfrm>
            <a:off x="2590800" y="17764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–10</a:t>
            </a:r>
          </a:p>
        </p:txBody>
      </p:sp>
      <p:sp>
        <p:nvSpPr>
          <p:cNvPr id="2087" name="Rectangle 60"/>
          <p:cNvSpPr>
            <a:spLocks noChangeArrowheads="1"/>
          </p:cNvSpPr>
          <p:nvPr/>
        </p:nvSpPr>
        <p:spPr bwMode="auto">
          <a:xfrm>
            <a:off x="3124200" y="17764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17</a:t>
            </a:r>
          </a:p>
        </p:txBody>
      </p:sp>
      <p:sp>
        <p:nvSpPr>
          <p:cNvPr id="2088" name="Rectangle 61"/>
          <p:cNvSpPr>
            <a:spLocks noChangeArrowheads="1"/>
          </p:cNvSpPr>
          <p:nvPr/>
        </p:nvSpPr>
        <p:spPr bwMode="auto">
          <a:xfrm>
            <a:off x="3124200" y="21574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0</a:t>
            </a:r>
          </a:p>
        </p:txBody>
      </p:sp>
      <p:sp>
        <p:nvSpPr>
          <p:cNvPr id="2089" name="Text Box 62"/>
          <p:cNvSpPr txBox="1">
            <a:spLocks noChangeArrowheads="1"/>
          </p:cNvSpPr>
          <p:nvPr/>
        </p:nvSpPr>
        <p:spPr bwMode="auto">
          <a:xfrm>
            <a:off x="1981200" y="2143125"/>
            <a:ext cx="563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Courier New" charset="0"/>
              </a:rPr>
              <a:t>val</a:t>
            </a:r>
          </a:p>
        </p:txBody>
      </p:sp>
      <p:sp>
        <p:nvSpPr>
          <p:cNvPr id="2090" name="Rectangle 64"/>
          <p:cNvSpPr>
            <a:spLocks noChangeArrowheads="1"/>
          </p:cNvSpPr>
          <p:nvPr/>
        </p:nvSpPr>
        <p:spPr bwMode="auto">
          <a:xfrm>
            <a:off x="4419600" y="13954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2</a:t>
            </a:r>
          </a:p>
        </p:txBody>
      </p:sp>
      <p:sp>
        <p:nvSpPr>
          <p:cNvPr id="2091" name="Text Box 65"/>
          <p:cNvSpPr txBox="1">
            <a:spLocks noChangeArrowheads="1"/>
          </p:cNvSpPr>
          <p:nvPr/>
        </p:nvSpPr>
        <p:spPr bwMode="auto">
          <a:xfrm>
            <a:off x="3886200" y="990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</a:rPr>
              <a:t>Iter. 1</a:t>
            </a:r>
          </a:p>
        </p:txBody>
      </p:sp>
      <p:sp>
        <p:nvSpPr>
          <p:cNvPr id="2092" name="Rectangle 66"/>
          <p:cNvSpPr>
            <a:spLocks noChangeArrowheads="1"/>
          </p:cNvSpPr>
          <p:nvPr/>
        </p:nvSpPr>
        <p:spPr bwMode="auto">
          <a:xfrm>
            <a:off x="3886200" y="17764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–10</a:t>
            </a:r>
          </a:p>
        </p:txBody>
      </p:sp>
      <p:sp>
        <p:nvSpPr>
          <p:cNvPr id="2093" name="Rectangle 67"/>
          <p:cNvSpPr>
            <a:spLocks noChangeArrowheads="1"/>
          </p:cNvSpPr>
          <p:nvPr/>
        </p:nvSpPr>
        <p:spPr bwMode="auto">
          <a:xfrm>
            <a:off x="4419600" y="17764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0</a:t>
            </a:r>
          </a:p>
        </p:txBody>
      </p:sp>
      <p:sp>
        <p:nvSpPr>
          <p:cNvPr id="2094" name="Rectangle 68"/>
          <p:cNvSpPr>
            <a:spLocks noChangeArrowheads="1"/>
          </p:cNvSpPr>
          <p:nvPr/>
        </p:nvSpPr>
        <p:spPr bwMode="auto">
          <a:xfrm>
            <a:off x="4419600" y="21574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–9</a:t>
            </a:r>
          </a:p>
        </p:txBody>
      </p:sp>
      <p:sp>
        <p:nvSpPr>
          <p:cNvPr id="2095" name="Rectangle 70"/>
          <p:cNvSpPr>
            <a:spLocks noChangeArrowheads="1"/>
          </p:cNvSpPr>
          <p:nvPr/>
        </p:nvSpPr>
        <p:spPr bwMode="auto">
          <a:xfrm>
            <a:off x="5715000" y="13954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1</a:t>
            </a:r>
          </a:p>
        </p:txBody>
      </p:sp>
      <p:sp>
        <p:nvSpPr>
          <p:cNvPr id="2096" name="Text Box 71"/>
          <p:cNvSpPr txBox="1">
            <a:spLocks noChangeArrowheads="1"/>
          </p:cNvSpPr>
          <p:nvPr/>
        </p:nvSpPr>
        <p:spPr bwMode="auto">
          <a:xfrm>
            <a:off x="5181600" y="990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</a:rPr>
              <a:t>Iter. 2</a:t>
            </a:r>
          </a:p>
        </p:txBody>
      </p:sp>
      <p:sp>
        <p:nvSpPr>
          <p:cNvPr id="2097" name="Rectangle 72"/>
          <p:cNvSpPr>
            <a:spLocks noChangeArrowheads="1"/>
          </p:cNvSpPr>
          <p:nvPr/>
        </p:nvSpPr>
        <p:spPr bwMode="auto">
          <a:xfrm>
            <a:off x="5181600" y="17764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–10</a:t>
            </a:r>
          </a:p>
        </p:txBody>
      </p:sp>
      <p:sp>
        <p:nvSpPr>
          <p:cNvPr id="2098" name="Rectangle 73"/>
          <p:cNvSpPr>
            <a:spLocks noChangeArrowheads="1"/>
          </p:cNvSpPr>
          <p:nvPr/>
        </p:nvSpPr>
        <p:spPr bwMode="auto">
          <a:xfrm>
            <a:off x="5715000" y="17764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–9</a:t>
            </a:r>
          </a:p>
        </p:txBody>
      </p:sp>
      <p:sp>
        <p:nvSpPr>
          <p:cNvPr id="2099" name="Rectangle 74"/>
          <p:cNvSpPr>
            <a:spLocks noChangeArrowheads="1"/>
          </p:cNvSpPr>
          <p:nvPr/>
        </p:nvSpPr>
        <p:spPr bwMode="auto">
          <a:xfrm>
            <a:off x="5715000" y="21574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–9</a:t>
            </a:r>
          </a:p>
        </p:txBody>
      </p:sp>
      <p:sp>
        <p:nvSpPr>
          <p:cNvPr id="2100" name="Rectangle 76"/>
          <p:cNvSpPr>
            <a:spLocks noChangeArrowheads="1"/>
          </p:cNvSpPr>
          <p:nvPr/>
        </p:nvSpPr>
        <p:spPr bwMode="auto">
          <a:xfrm>
            <a:off x="7010400" y="13954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0</a:t>
            </a:r>
          </a:p>
        </p:txBody>
      </p:sp>
      <p:sp>
        <p:nvSpPr>
          <p:cNvPr id="2101" name="Text Box 77"/>
          <p:cNvSpPr txBox="1">
            <a:spLocks noChangeArrowheads="1"/>
          </p:cNvSpPr>
          <p:nvPr/>
        </p:nvSpPr>
        <p:spPr bwMode="auto">
          <a:xfrm>
            <a:off x="6477000" y="990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</a:rPr>
              <a:t>Iter. 3</a:t>
            </a:r>
          </a:p>
        </p:txBody>
      </p:sp>
      <p:sp>
        <p:nvSpPr>
          <p:cNvPr id="2102" name="Rectangle 78"/>
          <p:cNvSpPr>
            <a:spLocks noChangeArrowheads="1"/>
          </p:cNvSpPr>
          <p:nvPr/>
        </p:nvSpPr>
        <p:spPr bwMode="auto">
          <a:xfrm>
            <a:off x="6477000" y="17764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–10</a:t>
            </a:r>
          </a:p>
        </p:txBody>
      </p:sp>
      <p:sp>
        <p:nvSpPr>
          <p:cNvPr id="2103" name="Rectangle 79"/>
          <p:cNvSpPr>
            <a:spLocks noChangeArrowheads="1"/>
          </p:cNvSpPr>
          <p:nvPr/>
        </p:nvSpPr>
        <p:spPr bwMode="auto">
          <a:xfrm>
            <a:off x="7010400" y="177641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–9</a:t>
            </a:r>
          </a:p>
        </p:txBody>
      </p:sp>
      <p:sp>
        <p:nvSpPr>
          <p:cNvPr id="2104" name="Rectangle 80"/>
          <p:cNvSpPr>
            <a:spLocks noChangeArrowheads="1"/>
          </p:cNvSpPr>
          <p:nvPr/>
        </p:nvSpPr>
        <p:spPr bwMode="auto">
          <a:xfrm>
            <a:off x="7010400" y="215741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–9</a:t>
            </a:r>
          </a:p>
        </p:txBody>
      </p:sp>
      <p:sp>
        <p:nvSpPr>
          <p:cNvPr id="2105" name="Rectangle 81"/>
          <p:cNvSpPr>
            <a:spLocks noChangeArrowheads="1"/>
          </p:cNvSpPr>
          <p:nvPr/>
        </p:nvSpPr>
        <p:spPr bwMode="auto">
          <a:xfrm>
            <a:off x="1600200" y="498475"/>
            <a:ext cx="440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Example A:</a:t>
            </a:r>
            <a:r>
              <a:rPr lang="en-US" sz="1600">
                <a:latin typeface="Courier New" charset="0"/>
              </a:rPr>
              <a:t> write_read(&amp;a[0],&amp;a[1],3)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106</Words>
  <Application>Microsoft Macintosh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Calibri</vt:lpstr>
      <vt:lpstr>Courier New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6</cp:revision>
  <dcterms:created xsi:type="dcterms:W3CDTF">2000-11-13T14:56:26Z</dcterms:created>
  <dcterms:modified xsi:type="dcterms:W3CDTF">2014-07-10T22:03:57Z</dcterms:modified>
</cp:coreProperties>
</file>