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120"/>
      </p:cViewPr>
      <p:guideLst>
        <p:guide orient="horz" pos="1344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389E25BD-D0D2-3C40-B8FC-02B5728CDF7A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8663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86C252E-7E2A-3340-9DD7-4475CD92DB9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9309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6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81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31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08" name="Group 380"/>
          <p:cNvGrpSpPr>
            <a:grpSpLocks/>
          </p:cNvGrpSpPr>
          <p:nvPr/>
        </p:nvGrpSpPr>
        <p:grpSpPr bwMode="auto">
          <a:xfrm>
            <a:off x="1268413" y="-76200"/>
            <a:ext cx="487362" cy="609600"/>
            <a:chOff x="605" y="1776"/>
            <a:chExt cx="307" cy="384"/>
          </a:xfrm>
        </p:grpSpPr>
        <p:sp>
          <p:nvSpPr>
            <p:cNvPr id="48509" name="Rectangle 381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10" name="Rectangle 382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13</a:t>
              </a:r>
            </a:p>
          </p:txBody>
        </p:sp>
      </p:grpSp>
      <p:grpSp>
        <p:nvGrpSpPr>
          <p:cNvPr id="48511" name="Group 383"/>
          <p:cNvGrpSpPr>
            <a:grpSpLocks/>
          </p:cNvGrpSpPr>
          <p:nvPr/>
        </p:nvGrpSpPr>
        <p:grpSpPr bwMode="auto">
          <a:xfrm>
            <a:off x="1755775" y="-76200"/>
            <a:ext cx="487363" cy="609600"/>
            <a:chOff x="605" y="1776"/>
            <a:chExt cx="307" cy="384"/>
          </a:xfrm>
        </p:grpSpPr>
        <p:sp>
          <p:nvSpPr>
            <p:cNvPr id="48512" name="Rectangle 384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13" name="Rectangle 385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12</a:t>
              </a:r>
            </a:p>
          </p:txBody>
        </p:sp>
      </p:grpSp>
      <p:grpSp>
        <p:nvGrpSpPr>
          <p:cNvPr id="48514" name="Group 386"/>
          <p:cNvGrpSpPr>
            <a:grpSpLocks/>
          </p:cNvGrpSpPr>
          <p:nvPr/>
        </p:nvGrpSpPr>
        <p:grpSpPr bwMode="auto">
          <a:xfrm>
            <a:off x="2243138" y="-76200"/>
            <a:ext cx="487362" cy="609600"/>
            <a:chOff x="605" y="1776"/>
            <a:chExt cx="307" cy="384"/>
          </a:xfrm>
        </p:grpSpPr>
        <p:sp>
          <p:nvSpPr>
            <p:cNvPr id="48515" name="Rectangle 387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16" name="Rectangle 388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11</a:t>
              </a:r>
            </a:p>
          </p:txBody>
        </p:sp>
      </p:grpSp>
      <p:grpSp>
        <p:nvGrpSpPr>
          <p:cNvPr id="48517" name="Group 389"/>
          <p:cNvGrpSpPr>
            <a:grpSpLocks/>
          </p:cNvGrpSpPr>
          <p:nvPr/>
        </p:nvGrpSpPr>
        <p:grpSpPr bwMode="auto">
          <a:xfrm>
            <a:off x="2730500" y="-76200"/>
            <a:ext cx="487363" cy="609600"/>
            <a:chOff x="605" y="1776"/>
            <a:chExt cx="307" cy="384"/>
          </a:xfrm>
        </p:grpSpPr>
        <p:sp>
          <p:nvSpPr>
            <p:cNvPr id="48518" name="Rectangle 390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19" name="Rectangle 391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10</a:t>
              </a:r>
            </a:p>
          </p:txBody>
        </p:sp>
      </p:grpSp>
      <p:grpSp>
        <p:nvGrpSpPr>
          <p:cNvPr id="48520" name="Group 392"/>
          <p:cNvGrpSpPr>
            <a:grpSpLocks/>
          </p:cNvGrpSpPr>
          <p:nvPr/>
        </p:nvGrpSpPr>
        <p:grpSpPr bwMode="auto">
          <a:xfrm>
            <a:off x="3217863" y="-76200"/>
            <a:ext cx="487362" cy="609600"/>
            <a:chOff x="605" y="1776"/>
            <a:chExt cx="307" cy="384"/>
          </a:xfrm>
        </p:grpSpPr>
        <p:sp>
          <p:nvSpPr>
            <p:cNvPr id="48521" name="Rectangle 393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22" name="Rectangle 394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9</a:t>
              </a:r>
            </a:p>
          </p:txBody>
        </p:sp>
      </p:grpSp>
      <p:grpSp>
        <p:nvGrpSpPr>
          <p:cNvPr id="48523" name="Group 395"/>
          <p:cNvGrpSpPr>
            <a:grpSpLocks/>
          </p:cNvGrpSpPr>
          <p:nvPr/>
        </p:nvGrpSpPr>
        <p:grpSpPr bwMode="auto">
          <a:xfrm>
            <a:off x="3705225" y="-76200"/>
            <a:ext cx="487363" cy="609600"/>
            <a:chOff x="605" y="1776"/>
            <a:chExt cx="307" cy="384"/>
          </a:xfrm>
        </p:grpSpPr>
        <p:sp>
          <p:nvSpPr>
            <p:cNvPr id="48524" name="Rectangle 396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25" name="Rectangle 397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8</a:t>
              </a:r>
            </a:p>
          </p:txBody>
        </p:sp>
      </p:grpSp>
      <p:grpSp>
        <p:nvGrpSpPr>
          <p:cNvPr id="48526" name="Group 398"/>
          <p:cNvGrpSpPr>
            <a:grpSpLocks/>
          </p:cNvGrpSpPr>
          <p:nvPr/>
        </p:nvGrpSpPr>
        <p:grpSpPr bwMode="auto">
          <a:xfrm>
            <a:off x="4192588" y="-76200"/>
            <a:ext cx="487362" cy="609600"/>
            <a:chOff x="605" y="1776"/>
            <a:chExt cx="307" cy="384"/>
          </a:xfrm>
        </p:grpSpPr>
        <p:sp>
          <p:nvSpPr>
            <p:cNvPr id="48527" name="Rectangle 399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28" name="Rectangle 400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7</a:t>
              </a:r>
            </a:p>
          </p:txBody>
        </p:sp>
      </p:grpSp>
      <p:grpSp>
        <p:nvGrpSpPr>
          <p:cNvPr id="48529" name="Group 401"/>
          <p:cNvGrpSpPr>
            <a:grpSpLocks/>
          </p:cNvGrpSpPr>
          <p:nvPr/>
        </p:nvGrpSpPr>
        <p:grpSpPr bwMode="auto">
          <a:xfrm>
            <a:off x="4679950" y="-76200"/>
            <a:ext cx="487363" cy="609600"/>
            <a:chOff x="605" y="1776"/>
            <a:chExt cx="307" cy="384"/>
          </a:xfrm>
        </p:grpSpPr>
        <p:sp>
          <p:nvSpPr>
            <p:cNvPr id="48530" name="Rectangle 402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31" name="Rectangle 403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48532" name="Group 404"/>
          <p:cNvGrpSpPr>
            <a:grpSpLocks/>
          </p:cNvGrpSpPr>
          <p:nvPr/>
        </p:nvGrpSpPr>
        <p:grpSpPr bwMode="auto">
          <a:xfrm>
            <a:off x="5167313" y="-76200"/>
            <a:ext cx="487362" cy="609600"/>
            <a:chOff x="605" y="1776"/>
            <a:chExt cx="307" cy="384"/>
          </a:xfrm>
        </p:grpSpPr>
        <p:sp>
          <p:nvSpPr>
            <p:cNvPr id="48533" name="Rectangle 405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34" name="Rectangle 406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48535" name="Group 407"/>
          <p:cNvGrpSpPr>
            <a:grpSpLocks/>
          </p:cNvGrpSpPr>
          <p:nvPr/>
        </p:nvGrpSpPr>
        <p:grpSpPr bwMode="auto">
          <a:xfrm>
            <a:off x="5654675" y="-76200"/>
            <a:ext cx="487363" cy="609600"/>
            <a:chOff x="605" y="1776"/>
            <a:chExt cx="307" cy="384"/>
          </a:xfrm>
        </p:grpSpPr>
        <p:sp>
          <p:nvSpPr>
            <p:cNvPr id="48536" name="Rectangle 408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37" name="Rectangle 409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48538" name="Group 410"/>
          <p:cNvGrpSpPr>
            <a:grpSpLocks/>
          </p:cNvGrpSpPr>
          <p:nvPr/>
        </p:nvGrpSpPr>
        <p:grpSpPr bwMode="auto">
          <a:xfrm>
            <a:off x="6142038" y="-76200"/>
            <a:ext cx="487362" cy="609600"/>
            <a:chOff x="605" y="1776"/>
            <a:chExt cx="307" cy="384"/>
          </a:xfrm>
        </p:grpSpPr>
        <p:sp>
          <p:nvSpPr>
            <p:cNvPr id="48539" name="Rectangle 411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40" name="Rectangle 412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48541" name="Group 413"/>
          <p:cNvGrpSpPr>
            <a:grpSpLocks/>
          </p:cNvGrpSpPr>
          <p:nvPr/>
        </p:nvGrpSpPr>
        <p:grpSpPr bwMode="auto">
          <a:xfrm>
            <a:off x="6629400" y="-76200"/>
            <a:ext cx="487363" cy="609600"/>
            <a:chOff x="605" y="1776"/>
            <a:chExt cx="307" cy="384"/>
          </a:xfrm>
        </p:grpSpPr>
        <p:sp>
          <p:nvSpPr>
            <p:cNvPr id="48542" name="Rectangle 414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43" name="Rectangle 415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8544" name="Group 416"/>
          <p:cNvGrpSpPr>
            <a:grpSpLocks/>
          </p:cNvGrpSpPr>
          <p:nvPr/>
        </p:nvGrpSpPr>
        <p:grpSpPr bwMode="auto">
          <a:xfrm>
            <a:off x="7116763" y="-76200"/>
            <a:ext cx="487362" cy="609600"/>
            <a:chOff x="605" y="1776"/>
            <a:chExt cx="307" cy="384"/>
          </a:xfrm>
        </p:grpSpPr>
        <p:sp>
          <p:nvSpPr>
            <p:cNvPr id="48545" name="Rectangle 417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46" name="Rectangle 418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48547" name="Group 419"/>
          <p:cNvGrpSpPr>
            <a:grpSpLocks/>
          </p:cNvGrpSpPr>
          <p:nvPr/>
        </p:nvGrpSpPr>
        <p:grpSpPr bwMode="auto">
          <a:xfrm>
            <a:off x="7604125" y="-76200"/>
            <a:ext cx="487363" cy="609600"/>
            <a:chOff x="605" y="1776"/>
            <a:chExt cx="307" cy="384"/>
          </a:xfrm>
        </p:grpSpPr>
        <p:sp>
          <p:nvSpPr>
            <p:cNvPr id="48548" name="Rectangle 420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49" name="Rectangle 421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0</a:t>
              </a:r>
            </a:p>
          </p:txBody>
        </p:sp>
      </p:grpSp>
      <p:grpSp>
        <p:nvGrpSpPr>
          <p:cNvPr id="48551" name="Group 423"/>
          <p:cNvGrpSpPr>
            <a:grpSpLocks/>
          </p:cNvGrpSpPr>
          <p:nvPr/>
        </p:nvGrpSpPr>
        <p:grpSpPr bwMode="auto">
          <a:xfrm>
            <a:off x="2243138" y="1447800"/>
            <a:ext cx="487362" cy="609600"/>
            <a:chOff x="605" y="1776"/>
            <a:chExt cx="307" cy="384"/>
          </a:xfrm>
        </p:grpSpPr>
        <p:sp>
          <p:nvSpPr>
            <p:cNvPr id="48552" name="Rectangle 424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53" name="Rectangle 425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11</a:t>
              </a:r>
            </a:p>
          </p:txBody>
        </p:sp>
      </p:grpSp>
      <p:grpSp>
        <p:nvGrpSpPr>
          <p:cNvPr id="48554" name="Group 426"/>
          <p:cNvGrpSpPr>
            <a:grpSpLocks/>
          </p:cNvGrpSpPr>
          <p:nvPr/>
        </p:nvGrpSpPr>
        <p:grpSpPr bwMode="auto">
          <a:xfrm>
            <a:off x="2730500" y="1447800"/>
            <a:ext cx="487363" cy="609600"/>
            <a:chOff x="605" y="1776"/>
            <a:chExt cx="307" cy="384"/>
          </a:xfrm>
        </p:grpSpPr>
        <p:sp>
          <p:nvSpPr>
            <p:cNvPr id="48555" name="Rectangle 427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56" name="Rectangle 428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10</a:t>
              </a:r>
            </a:p>
          </p:txBody>
        </p:sp>
      </p:grpSp>
      <p:grpSp>
        <p:nvGrpSpPr>
          <p:cNvPr id="48557" name="Group 429"/>
          <p:cNvGrpSpPr>
            <a:grpSpLocks/>
          </p:cNvGrpSpPr>
          <p:nvPr/>
        </p:nvGrpSpPr>
        <p:grpSpPr bwMode="auto">
          <a:xfrm>
            <a:off x="3217863" y="1447800"/>
            <a:ext cx="487362" cy="609600"/>
            <a:chOff x="605" y="1776"/>
            <a:chExt cx="307" cy="384"/>
          </a:xfrm>
        </p:grpSpPr>
        <p:sp>
          <p:nvSpPr>
            <p:cNvPr id="48558" name="Rectangle 430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59" name="Rectangle 431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9</a:t>
              </a:r>
            </a:p>
          </p:txBody>
        </p:sp>
      </p:grpSp>
      <p:grpSp>
        <p:nvGrpSpPr>
          <p:cNvPr id="48560" name="Group 432"/>
          <p:cNvGrpSpPr>
            <a:grpSpLocks/>
          </p:cNvGrpSpPr>
          <p:nvPr/>
        </p:nvGrpSpPr>
        <p:grpSpPr bwMode="auto">
          <a:xfrm>
            <a:off x="3705225" y="1447800"/>
            <a:ext cx="487363" cy="609600"/>
            <a:chOff x="605" y="1776"/>
            <a:chExt cx="307" cy="384"/>
          </a:xfrm>
        </p:grpSpPr>
        <p:sp>
          <p:nvSpPr>
            <p:cNvPr id="48561" name="Rectangle 433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62" name="Rectangle 434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8</a:t>
              </a:r>
            </a:p>
          </p:txBody>
        </p:sp>
      </p:grpSp>
      <p:grpSp>
        <p:nvGrpSpPr>
          <p:cNvPr id="48563" name="Group 435"/>
          <p:cNvGrpSpPr>
            <a:grpSpLocks/>
          </p:cNvGrpSpPr>
          <p:nvPr/>
        </p:nvGrpSpPr>
        <p:grpSpPr bwMode="auto">
          <a:xfrm>
            <a:off x="4192588" y="1447800"/>
            <a:ext cx="487362" cy="609600"/>
            <a:chOff x="605" y="1776"/>
            <a:chExt cx="307" cy="384"/>
          </a:xfrm>
        </p:grpSpPr>
        <p:sp>
          <p:nvSpPr>
            <p:cNvPr id="48564" name="Rectangle 436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65" name="Rectangle 437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7</a:t>
              </a:r>
            </a:p>
          </p:txBody>
        </p:sp>
      </p:grpSp>
      <p:grpSp>
        <p:nvGrpSpPr>
          <p:cNvPr id="48566" name="Group 438"/>
          <p:cNvGrpSpPr>
            <a:grpSpLocks/>
          </p:cNvGrpSpPr>
          <p:nvPr/>
        </p:nvGrpSpPr>
        <p:grpSpPr bwMode="auto">
          <a:xfrm>
            <a:off x="4679950" y="1447800"/>
            <a:ext cx="487363" cy="609600"/>
            <a:chOff x="605" y="1776"/>
            <a:chExt cx="307" cy="384"/>
          </a:xfrm>
        </p:grpSpPr>
        <p:sp>
          <p:nvSpPr>
            <p:cNvPr id="48567" name="Rectangle 439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68" name="Rectangle 440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6</a:t>
              </a:r>
            </a:p>
          </p:txBody>
        </p:sp>
      </p:grpSp>
      <p:grpSp>
        <p:nvGrpSpPr>
          <p:cNvPr id="48569" name="Group 441"/>
          <p:cNvGrpSpPr>
            <a:grpSpLocks/>
          </p:cNvGrpSpPr>
          <p:nvPr/>
        </p:nvGrpSpPr>
        <p:grpSpPr bwMode="auto">
          <a:xfrm>
            <a:off x="5167313" y="1447800"/>
            <a:ext cx="487362" cy="609600"/>
            <a:chOff x="605" y="1776"/>
            <a:chExt cx="307" cy="384"/>
          </a:xfrm>
        </p:grpSpPr>
        <p:sp>
          <p:nvSpPr>
            <p:cNvPr id="48570" name="Rectangle 442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71" name="Rectangle 443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48572" name="Group 444"/>
          <p:cNvGrpSpPr>
            <a:grpSpLocks/>
          </p:cNvGrpSpPr>
          <p:nvPr/>
        </p:nvGrpSpPr>
        <p:grpSpPr bwMode="auto">
          <a:xfrm>
            <a:off x="5654675" y="1447800"/>
            <a:ext cx="487363" cy="609600"/>
            <a:chOff x="605" y="1776"/>
            <a:chExt cx="307" cy="384"/>
          </a:xfrm>
        </p:grpSpPr>
        <p:sp>
          <p:nvSpPr>
            <p:cNvPr id="48573" name="Rectangle 445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74" name="Rectangle 446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48575" name="Group 447"/>
          <p:cNvGrpSpPr>
            <a:grpSpLocks/>
          </p:cNvGrpSpPr>
          <p:nvPr/>
        </p:nvGrpSpPr>
        <p:grpSpPr bwMode="auto">
          <a:xfrm>
            <a:off x="6142038" y="1447800"/>
            <a:ext cx="487362" cy="609600"/>
            <a:chOff x="605" y="1776"/>
            <a:chExt cx="307" cy="384"/>
          </a:xfrm>
        </p:grpSpPr>
        <p:sp>
          <p:nvSpPr>
            <p:cNvPr id="48576" name="Rectangle 448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77" name="Rectangle 449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48578" name="Group 450"/>
          <p:cNvGrpSpPr>
            <a:grpSpLocks/>
          </p:cNvGrpSpPr>
          <p:nvPr/>
        </p:nvGrpSpPr>
        <p:grpSpPr bwMode="auto">
          <a:xfrm>
            <a:off x="6629400" y="1447800"/>
            <a:ext cx="487363" cy="609600"/>
            <a:chOff x="605" y="1776"/>
            <a:chExt cx="307" cy="384"/>
          </a:xfrm>
        </p:grpSpPr>
        <p:sp>
          <p:nvSpPr>
            <p:cNvPr id="48579" name="Rectangle 451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80" name="Rectangle 452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8581" name="Group 453"/>
          <p:cNvGrpSpPr>
            <a:grpSpLocks/>
          </p:cNvGrpSpPr>
          <p:nvPr/>
        </p:nvGrpSpPr>
        <p:grpSpPr bwMode="auto">
          <a:xfrm>
            <a:off x="7116763" y="1447800"/>
            <a:ext cx="487362" cy="609600"/>
            <a:chOff x="605" y="1776"/>
            <a:chExt cx="307" cy="384"/>
          </a:xfrm>
        </p:grpSpPr>
        <p:sp>
          <p:nvSpPr>
            <p:cNvPr id="48582" name="Rectangle 454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83" name="Rectangle 455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48584" name="Group 456"/>
          <p:cNvGrpSpPr>
            <a:grpSpLocks/>
          </p:cNvGrpSpPr>
          <p:nvPr/>
        </p:nvGrpSpPr>
        <p:grpSpPr bwMode="auto">
          <a:xfrm>
            <a:off x="7604125" y="1447800"/>
            <a:ext cx="487363" cy="609600"/>
            <a:chOff x="605" y="1776"/>
            <a:chExt cx="307" cy="384"/>
          </a:xfrm>
        </p:grpSpPr>
        <p:sp>
          <p:nvSpPr>
            <p:cNvPr id="48585" name="Rectangle 457"/>
            <p:cNvSpPr>
              <a:spLocks noChangeArrowheads="1"/>
            </p:cNvSpPr>
            <p:nvPr/>
          </p:nvSpPr>
          <p:spPr bwMode="auto">
            <a:xfrm>
              <a:off x="605" y="1968"/>
              <a:ext cx="30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86" name="Rectangle 458"/>
            <p:cNvSpPr>
              <a:spLocks noChangeArrowheads="1"/>
            </p:cNvSpPr>
            <p:nvPr/>
          </p:nvSpPr>
          <p:spPr bwMode="auto">
            <a:xfrm>
              <a:off x="605" y="1776"/>
              <a:ext cx="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48588" name="Line 460"/>
          <p:cNvSpPr>
            <a:spLocks noChangeShapeType="1"/>
          </p:cNvSpPr>
          <p:nvPr/>
        </p:nvSpPr>
        <p:spPr bwMode="auto">
          <a:xfrm>
            <a:off x="5167313" y="706438"/>
            <a:ext cx="292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589" name="Text Box 461"/>
          <p:cNvSpPr txBox="1">
            <a:spLocks noChangeArrowheads="1"/>
          </p:cNvSpPr>
          <p:nvPr/>
        </p:nvSpPr>
        <p:spPr bwMode="auto">
          <a:xfrm>
            <a:off x="6292850" y="574675"/>
            <a:ext cx="557213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48591" name="Line 463"/>
          <p:cNvSpPr>
            <a:spLocks noChangeShapeType="1"/>
          </p:cNvSpPr>
          <p:nvPr/>
        </p:nvSpPr>
        <p:spPr bwMode="auto">
          <a:xfrm>
            <a:off x="5184775" y="2265363"/>
            <a:ext cx="292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592" name="Text Box 464"/>
          <p:cNvSpPr txBox="1">
            <a:spLocks noChangeArrowheads="1"/>
          </p:cNvSpPr>
          <p:nvPr/>
        </p:nvSpPr>
        <p:spPr bwMode="auto">
          <a:xfrm>
            <a:off x="6310313" y="2133600"/>
            <a:ext cx="557212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48594" name="Line 466"/>
          <p:cNvSpPr>
            <a:spLocks noChangeShapeType="1"/>
          </p:cNvSpPr>
          <p:nvPr/>
        </p:nvSpPr>
        <p:spPr bwMode="auto">
          <a:xfrm>
            <a:off x="2289175" y="2265363"/>
            <a:ext cx="292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595" name="Text Box 467"/>
          <p:cNvSpPr txBox="1">
            <a:spLocks noChangeArrowheads="1"/>
          </p:cNvSpPr>
          <p:nvPr/>
        </p:nvSpPr>
        <p:spPr bwMode="auto">
          <a:xfrm>
            <a:off x="3414713" y="2133600"/>
            <a:ext cx="54768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597" name="Line 469"/>
          <p:cNvSpPr>
            <a:spLocks noChangeShapeType="1"/>
          </p:cNvSpPr>
          <p:nvPr/>
        </p:nvSpPr>
        <p:spPr bwMode="auto">
          <a:xfrm>
            <a:off x="1268413" y="706438"/>
            <a:ext cx="391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/>
          <a:lstStyle/>
          <a:p>
            <a:endParaRPr lang="en-US"/>
          </a:p>
        </p:txBody>
      </p:sp>
      <p:sp>
        <p:nvSpPr>
          <p:cNvPr id="48598" name="Text Box 470"/>
          <p:cNvSpPr txBox="1">
            <a:spLocks noChangeArrowheads="1"/>
          </p:cNvSpPr>
          <p:nvPr/>
        </p:nvSpPr>
        <p:spPr bwMode="auto">
          <a:xfrm>
            <a:off x="2776538" y="573088"/>
            <a:ext cx="547687" cy="280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48599" name="Text Box 471"/>
          <p:cNvSpPr txBox="1">
            <a:spLocks noChangeArrowheads="1"/>
          </p:cNvSpPr>
          <p:nvPr/>
        </p:nvSpPr>
        <p:spPr bwMode="auto">
          <a:xfrm>
            <a:off x="1984375" y="862013"/>
            <a:ext cx="1893888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(Virtual page number)</a:t>
            </a:r>
          </a:p>
        </p:txBody>
      </p:sp>
      <p:sp>
        <p:nvSpPr>
          <p:cNvPr id="48600" name="Text Box 472"/>
          <p:cNvSpPr txBox="1">
            <a:spLocks noChangeArrowheads="1"/>
          </p:cNvSpPr>
          <p:nvPr/>
        </p:nvSpPr>
        <p:spPr bwMode="auto">
          <a:xfrm>
            <a:off x="5599113" y="850900"/>
            <a:ext cx="17272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(Virtual page offset)</a:t>
            </a:r>
          </a:p>
        </p:txBody>
      </p:sp>
      <p:sp>
        <p:nvSpPr>
          <p:cNvPr id="48601" name="Text Box 473"/>
          <p:cNvSpPr txBox="1">
            <a:spLocks noChangeArrowheads="1"/>
          </p:cNvSpPr>
          <p:nvPr/>
        </p:nvSpPr>
        <p:spPr bwMode="auto">
          <a:xfrm>
            <a:off x="2498725" y="2481263"/>
            <a:ext cx="2052638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(Physical page number)</a:t>
            </a:r>
          </a:p>
        </p:txBody>
      </p:sp>
      <p:sp>
        <p:nvSpPr>
          <p:cNvPr id="48602" name="Text Box 474"/>
          <p:cNvSpPr txBox="1">
            <a:spLocks noChangeArrowheads="1"/>
          </p:cNvSpPr>
          <p:nvPr/>
        </p:nvSpPr>
        <p:spPr bwMode="auto">
          <a:xfrm>
            <a:off x="5654675" y="2513013"/>
            <a:ext cx="18859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(Physical page offset)</a:t>
            </a:r>
          </a:p>
        </p:txBody>
      </p:sp>
      <p:sp>
        <p:nvSpPr>
          <p:cNvPr id="48603" name="Text Box 475"/>
          <p:cNvSpPr txBox="1">
            <a:spLocks noChangeArrowheads="1"/>
          </p:cNvSpPr>
          <p:nvPr/>
        </p:nvSpPr>
        <p:spPr bwMode="auto">
          <a:xfrm>
            <a:off x="100013" y="122238"/>
            <a:ext cx="8143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400"/>
              <a:t>Virtual</a:t>
            </a:r>
          </a:p>
          <a:p>
            <a:pPr algn="r"/>
            <a:r>
              <a:rPr lang="en-US" sz="1400"/>
              <a:t>address</a:t>
            </a:r>
          </a:p>
        </p:txBody>
      </p:sp>
      <p:sp>
        <p:nvSpPr>
          <p:cNvPr id="48604" name="Text Box 476"/>
          <p:cNvSpPr txBox="1">
            <a:spLocks noChangeArrowheads="1"/>
          </p:cNvSpPr>
          <p:nvPr/>
        </p:nvSpPr>
        <p:spPr bwMode="auto">
          <a:xfrm>
            <a:off x="68263" y="1660525"/>
            <a:ext cx="8461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400"/>
              <a:t>Physical</a:t>
            </a:r>
          </a:p>
          <a:p>
            <a:pPr algn="r"/>
            <a:r>
              <a:rPr lang="en-US" sz="1400"/>
              <a:t>address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20590</TotalTime>
  <Pages>20</Pages>
  <Words>54</Words>
  <Application>Microsoft Macintosh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2001-07-10T20:14:26Z</cp:lastPrinted>
  <dcterms:created xsi:type="dcterms:W3CDTF">1998-08-11T09:18:51Z</dcterms:created>
  <dcterms:modified xsi:type="dcterms:W3CDTF">2014-08-05T15:06:45Z</dcterms:modified>
</cp:coreProperties>
</file>