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56" y="-104"/>
      </p:cViewPr>
      <p:guideLst>
        <p:guide orient="horz" pos="3504"/>
        <p:guide pos="25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47B2A7BA-D29B-D740-B2E8-D3178B060BD6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337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4B08446-6291-D346-9CA3-7FFC17C47B3D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05442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527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68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47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08" name="Group 380"/>
          <p:cNvGrpSpPr>
            <a:grpSpLocks/>
          </p:cNvGrpSpPr>
          <p:nvPr/>
        </p:nvGrpSpPr>
        <p:grpSpPr bwMode="auto">
          <a:xfrm>
            <a:off x="1144588" y="179388"/>
            <a:ext cx="5848350" cy="609600"/>
            <a:chOff x="1219" y="2880"/>
            <a:chExt cx="3684" cy="384"/>
          </a:xfrm>
        </p:grpSpPr>
        <p:grpSp>
          <p:nvGrpSpPr>
            <p:cNvPr id="48509" name="Group 381"/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48510" name="Rectangle 382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11" name="Rectangle 383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11</a:t>
                </a:r>
              </a:p>
            </p:txBody>
          </p:sp>
        </p:grpSp>
        <p:grpSp>
          <p:nvGrpSpPr>
            <p:cNvPr id="48512" name="Group 384"/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48513" name="Rectangle 385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14" name="Rectangle 386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10</a:t>
                </a:r>
              </a:p>
            </p:txBody>
          </p:sp>
        </p:grpSp>
        <p:grpSp>
          <p:nvGrpSpPr>
            <p:cNvPr id="48515" name="Group 387"/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48516" name="Rectangle 388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17" name="Rectangle 389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9</a:t>
                </a:r>
              </a:p>
            </p:txBody>
          </p:sp>
        </p:grpSp>
        <p:grpSp>
          <p:nvGrpSpPr>
            <p:cNvPr id="48518" name="Group 390"/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48519" name="Rectangle 391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20" name="Rectangle 392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8</a:t>
                </a:r>
              </a:p>
            </p:txBody>
          </p:sp>
        </p:grpSp>
        <p:grpSp>
          <p:nvGrpSpPr>
            <p:cNvPr id="48521" name="Group 393"/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48522" name="Rectangle 394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23" name="Rectangle 395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7</a:t>
                </a:r>
              </a:p>
            </p:txBody>
          </p:sp>
        </p:grpSp>
        <p:grpSp>
          <p:nvGrpSpPr>
            <p:cNvPr id="48524" name="Group 396"/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48525" name="Rectangle 397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26" name="Rectangle 398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6</a:t>
                </a:r>
              </a:p>
            </p:txBody>
          </p:sp>
        </p:grpSp>
        <p:grpSp>
          <p:nvGrpSpPr>
            <p:cNvPr id="48527" name="Group 399"/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48528" name="Rectangle 400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29" name="Rectangle 401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5</a:t>
                </a:r>
              </a:p>
            </p:txBody>
          </p:sp>
        </p:grpSp>
        <p:grpSp>
          <p:nvGrpSpPr>
            <p:cNvPr id="48530" name="Group 402"/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48531" name="Rectangle 403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32" name="Rectangle 404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4</a:t>
                </a:r>
              </a:p>
            </p:txBody>
          </p:sp>
        </p:grpSp>
        <p:grpSp>
          <p:nvGrpSpPr>
            <p:cNvPr id="48533" name="Group 405"/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48534" name="Rectangle 406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35" name="Rectangle 407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3</a:t>
                </a:r>
              </a:p>
            </p:txBody>
          </p:sp>
        </p:grpSp>
        <p:grpSp>
          <p:nvGrpSpPr>
            <p:cNvPr id="48536" name="Group 408"/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48537" name="Rectangle 409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38" name="Rectangle 410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2</a:t>
                </a:r>
              </a:p>
            </p:txBody>
          </p:sp>
        </p:grpSp>
        <p:grpSp>
          <p:nvGrpSpPr>
            <p:cNvPr id="48539" name="Group 411"/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48540" name="Rectangle 412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41" name="Rectangle 413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  <p:grpSp>
          <p:nvGrpSpPr>
            <p:cNvPr id="48542" name="Group 414"/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48543" name="Rectangle 415"/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48544" name="Rectangle 416"/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400">
                    <a:solidFill>
                      <a:schemeClr val="tx2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48545" name="Group 417"/>
          <p:cNvGrpSpPr>
            <a:grpSpLocks/>
          </p:cNvGrpSpPr>
          <p:nvPr/>
        </p:nvGrpSpPr>
        <p:grpSpPr bwMode="auto">
          <a:xfrm>
            <a:off x="4086225" y="914400"/>
            <a:ext cx="2924175" cy="280988"/>
            <a:chOff x="3061" y="2290"/>
            <a:chExt cx="1842" cy="177"/>
          </a:xfrm>
        </p:grpSpPr>
        <p:sp>
          <p:nvSpPr>
            <p:cNvPr id="48546" name="Line 418"/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/>
            <a:lstStyle/>
            <a:p>
              <a:endParaRPr lang="en-US"/>
            </a:p>
          </p:txBody>
        </p:sp>
        <p:sp>
          <p:nvSpPr>
            <p:cNvPr id="48547" name="Text Box 419"/>
            <p:cNvSpPr txBox="1">
              <a:spLocks noChangeArrowheads="1"/>
            </p:cNvSpPr>
            <p:nvPr/>
          </p:nvSpPr>
          <p:spPr bwMode="auto">
            <a:xfrm>
              <a:off x="3770" y="2290"/>
              <a:ext cx="351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PPO</a:t>
              </a:r>
            </a:p>
          </p:txBody>
        </p:sp>
      </p:grpSp>
      <p:grpSp>
        <p:nvGrpSpPr>
          <p:cNvPr id="48548" name="Group 420"/>
          <p:cNvGrpSpPr>
            <a:grpSpLocks/>
          </p:cNvGrpSpPr>
          <p:nvPr/>
        </p:nvGrpSpPr>
        <p:grpSpPr bwMode="auto">
          <a:xfrm>
            <a:off x="1190625" y="911225"/>
            <a:ext cx="2924175" cy="280988"/>
            <a:chOff x="3061" y="2290"/>
            <a:chExt cx="1842" cy="177"/>
          </a:xfrm>
        </p:grpSpPr>
        <p:sp>
          <p:nvSpPr>
            <p:cNvPr id="48549" name="Line 421"/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/>
            <a:lstStyle/>
            <a:p>
              <a:endParaRPr lang="en-US"/>
            </a:p>
          </p:txBody>
        </p:sp>
        <p:sp>
          <p:nvSpPr>
            <p:cNvPr id="48550" name="Text Box 422"/>
            <p:cNvSpPr txBox="1">
              <a:spLocks noChangeArrowheads="1"/>
            </p:cNvSpPr>
            <p:nvPr/>
          </p:nvSpPr>
          <p:spPr bwMode="auto">
            <a:xfrm>
              <a:off x="3770" y="2290"/>
              <a:ext cx="345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PPN</a:t>
              </a:r>
            </a:p>
          </p:txBody>
        </p:sp>
      </p:grpSp>
      <p:grpSp>
        <p:nvGrpSpPr>
          <p:cNvPr id="48551" name="Group 423"/>
          <p:cNvGrpSpPr>
            <a:grpSpLocks/>
          </p:cNvGrpSpPr>
          <p:nvPr/>
        </p:nvGrpSpPr>
        <p:grpSpPr bwMode="auto">
          <a:xfrm>
            <a:off x="6002338" y="-38100"/>
            <a:ext cx="992187" cy="280988"/>
            <a:chOff x="2445" y="1659"/>
            <a:chExt cx="625" cy="177"/>
          </a:xfrm>
        </p:grpSpPr>
        <p:sp>
          <p:nvSpPr>
            <p:cNvPr id="48552" name="Line 424"/>
            <p:cNvSpPr>
              <a:spLocks noChangeShapeType="1"/>
            </p:cNvSpPr>
            <p:nvPr/>
          </p:nvSpPr>
          <p:spPr bwMode="auto">
            <a:xfrm>
              <a:off x="2445" y="1723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/>
            <a:lstStyle/>
            <a:p>
              <a:endParaRPr lang="en-US"/>
            </a:p>
          </p:txBody>
        </p:sp>
        <p:sp>
          <p:nvSpPr>
            <p:cNvPr id="48553" name="Text Box 425"/>
            <p:cNvSpPr txBox="1">
              <a:spLocks noChangeArrowheads="1"/>
            </p:cNvSpPr>
            <p:nvPr/>
          </p:nvSpPr>
          <p:spPr bwMode="auto">
            <a:xfrm>
              <a:off x="2644" y="1659"/>
              <a:ext cx="282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CO</a:t>
              </a:r>
            </a:p>
          </p:txBody>
        </p:sp>
      </p:grpSp>
      <p:grpSp>
        <p:nvGrpSpPr>
          <p:cNvPr id="48554" name="Group 426"/>
          <p:cNvGrpSpPr>
            <a:grpSpLocks/>
          </p:cNvGrpSpPr>
          <p:nvPr/>
        </p:nvGrpSpPr>
        <p:grpSpPr bwMode="auto">
          <a:xfrm>
            <a:off x="4081463" y="-36513"/>
            <a:ext cx="1927225" cy="280988"/>
            <a:chOff x="2445" y="1659"/>
            <a:chExt cx="625" cy="177"/>
          </a:xfrm>
        </p:grpSpPr>
        <p:sp>
          <p:nvSpPr>
            <p:cNvPr id="48555" name="Line 427"/>
            <p:cNvSpPr>
              <a:spLocks noChangeShapeType="1"/>
            </p:cNvSpPr>
            <p:nvPr/>
          </p:nvSpPr>
          <p:spPr bwMode="auto">
            <a:xfrm>
              <a:off x="2445" y="1723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/>
            <a:lstStyle/>
            <a:p>
              <a:endParaRPr lang="en-US"/>
            </a:p>
          </p:txBody>
        </p:sp>
        <p:sp>
          <p:nvSpPr>
            <p:cNvPr id="48556" name="Text Box 428"/>
            <p:cNvSpPr txBox="1">
              <a:spLocks noChangeArrowheads="1"/>
            </p:cNvSpPr>
            <p:nvPr/>
          </p:nvSpPr>
          <p:spPr bwMode="auto">
            <a:xfrm>
              <a:off x="2727" y="1659"/>
              <a:ext cx="116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CI</a:t>
              </a:r>
            </a:p>
          </p:txBody>
        </p:sp>
      </p:grpSp>
      <p:grpSp>
        <p:nvGrpSpPr>
          <p:cNvPr id="48557" name="Group 429"/>
          <p:cNvGrpSpPr>
            <a:grpSpLocks/>
          </p:cNvGrpSpPr>
          <p:nvPr/>
        </p:nvGrpSpPr>
        <p:grpSpPr bwMode="auto">
          <a:xfrm>
            <a:off x="1185863" y="-36513"/>
            <a:ext cx="2895600" cy="280988"/>
            <a:chOff x="2445" y="1659"/>
            <a:chExt cx="625" cy="177"/>
          </a:xfrm>
        </p:grpSpPr>
        <p:sp>
          <p:nvSpPr>
            <p:cNvPr id="48558" name="Line 430"/>
            <p:cNvSpPr>
              <a:spLocks noChangeShapeType="1"/>
            </p:cNvSpPr>
            <p:nvPr/>
          </p:nvSpPr>
          <p:spPr bwMode="auto">
            <a:xfrm>
              <a:off x="2445" y="1723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/>
            <a:lstStyle/>
            <a:p>
              <a:endParaRPr lang="en-US"/>
            </a:p>
          </p:txBody>
        </p:sp>
        <p:sp>
          <p:nvSpPr>
            <p:cNvPr id="48559" name="Text Box 431"/>
            <p:cNvSpPr txBox="1">
              <a:spLocks noChangeArrowheads="1"/>
            </p:cNvSpPr>
            <p:nvPr/>
          </p:nvSpPr>
          <p:spPr bwMode="auto">
            <a:xfrm>
              <a:off x="2740" y="1659"/>
              <a:ext cx="90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CT</a:t>
              </a:r>
            </a:p>
          </p:txBody>
        </p:sp>
      </p:grpSp>
      <p:sp>
        <p:nvSpPr>
          <p:cNvPr id="48561" name="Rectangle 433"/>
          <p:cNvSpPr>
            <a:spLocks noChangeArrowheads="1"/>
          </p:cNvSpPr>
          <p:nvPr/>
        </p:nvSpPr>
        <p:spPr bwMode="auto">
          <a:xfrm>
            <a:off x="5295900" y="5918200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62" name="Rectangle 434"/>
          <p:cNvSpPr>
            <a:spLocks noChangeArrowheads="1"/>
          </p:cNvSpPr>
          <p:nvPr/>
        </p:nvSpPr>
        <p:spPr bwMode="auto">
          <a:xfrm>
            <a:off x="4676775" y="5918200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63" name="Rectangle 435"/>
          <p:cNvSpPr>
            <a:spLocks noChangeArrowheads="1"/>
          </p:cNvSpPr>
          <p:nvPr/>
        </p:nvSpPr>
        <p:spPr bwMode="auto">
          <a:xfrm>
            <a:off x="4056063" y="5918200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64" name="Rectangle 436"/>
          <p:cNvSpPr>
            <a:spLocks noChangeArrowheads="1"/>
          </p:cNvSpPr>
          <p:nvPr/>
        </p:nvSpPr>
        <p:spPr bwMode="auto">
          <a:xfrm>
            <a:off x="3433763" y="5918200"/>
            <a:ext cx="622300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65" name="Rectangle 437"/>
          <p:cNvSpPr>
            <a:spLocks noChangeArrowheads="1"/>
          </p:cNvSpPr>
          <p:nvPr/>
        </p:nvSpPr>
        <p:spPr bwMode="auto">
          <a:xfrm>
            <a:off x="2813050" y="5918200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66" name="Rectangle 438"/>
          <p:cNvSpPr>
            <a:spLocks noChangeArrowheads="1"/>
          </p:cNvSpPr>
          <p:nvPr/>
        </p:nvSpPr>
        <p:spPr bwMode="auto">
          <a:xfrm>
            <a:off x="2193925" y="5918200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48567" name="Rectangle 439"/>
          <p:cNvSpPr>
            <a:spLocks noChangeArrowheads="1"/>
          </p:cNvSpPr>
          <p:nvPr/>
        </p:nvSpPr>
        <p:spPr bwMode="auto">
          <a:xfrm>
            <a:off x="1573213" y="5918200"/>
            <a:ext cx="6207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48575" name="Rectangle 447"/>
          <p:cNvSpPr>
            <a:spLocks noChangeArrowheads="1"/>
          </p:cNvSpPr>
          <p:nvPr/>
        </p:nvSpPr>
        <p:spPr bwMode="auto">
          <a:xfrm>
            <a:off x="5295900" y="5637213"/>
            <a:ext cx="620713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D3</a:t>
            </a:r>
          </a:p>
        </p:txBody>
      </p:sp>
      <p:sp>
        <p:nvSpPr>
          <p:cNvPr id="48576" name="Rectangle 448"/>
          <p:cNvSpPr>
            <a:spLocks noChangeArrowheads="1"/>
          </p:cNvSpPr>
          <p:nvPr/>
        </p:nvSpPr>
        <p:spPr bwMode="auto">
          <a:xfrm>
            <a:off x="4676775" y="5637213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48577" name="Rectangle 449"/>
          <p:cNvSpPr>
            <a:spLocks noChangeArrowheads="1"/>
          </p:cNvSpPr>
          <p:nvPr/>
        </p:nvSpPr>
        <p:spPr bwMode="auto">
          <a:xfrm>
            <a:off x="4056063" y="5637213"/>
            <a:ext cx="620712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77</a:t>
            </a:r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3433763" y="5637213"/>
            <a:ext cx="622300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83</a:t>
            </a:r>
          </a:p>
        </p:txBody>
      </p:sp>
      <p:sp>
        <p:nvSpPr>
          <p:cNvPr id="48579" name="Rectangle 451"/>
          <p:cNvSpPr>
            <a:spLocks noChangeArrowheads="1"/>
          </p:cNvSpPr>
          <p:nvPr/>
        </p:nvSpPr>
        <p:spPr bwMode="auto">
          <a:xfrm>
            <a:off x="2813050" y="5637213"/>
            <a:ext cx="620713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2193925" y="5637213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13</a:t>
            </a:r>
          </a:p>
        </p:txBody>
      </p:sp>
      <p:sp>
        <p:nvSpPr>
          <p:cNvPr id="48581" name="Rectangle 453"/>
          <p:cNvSpPr>
            <a:spLocks noChangeArrowheads="1"/>
          </p:cNvSpPr>
          <p:nvPr/>
        </p:nvSpPr>
        <p:spPr bwMode="auto">
          <a:xfrm>
            <a:off x="1573213" y="5637213"/>
            <a:ext cx="620712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5295900" y="5356225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4676775" y="5356225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34</a:t>
            </a:r>
          </a:p>
        </p:txBody>
      </p:sp>
      <p:sp>
        <p:nvSpPr>
          <p:cNvPr id="48591" name="Rectangle 463"/>
          <p:cNvSpPr>
            <a:spLocks noChangeArrowheads="1"/>
          </p:cNvSpPr>
          <p:nvPr/>
        </p:nvSpPr>
        <p:spPr bwMode="auto">
          <a:xfrm>
            <a:off x="4056063" y="5356225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96</a:t>
            </a:r>
          </a:p>
        </p:txBody>
      </p:sp>
      <p:sp>
        <p:nvSpPr>
          <p:cNvPr id="48592" name="Rectangle 464"/>
          <p:cNvSpPr>
            <a:spLocks noChangeArrowheads="1"/>
          </p:cNvSpPr>
          <p:nvPr/>
        </p:nvSpPr>
        <p:spPr bwMode="auto">
          <a:xfrm>
            <a:off x="3433763" y="5356225"/>
            <a:ext cx="622300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04</a:t>
            </a:r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2813050" y="5356225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2193925" y="5356225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48595" name="Rectangle 467"/>
          <p:cNvSpPr>
            <a:spLocks noChangeArrowheads="1"/>
          </p:cNvSpPr>
          <p:nvPr/>
        </p:nvSpPr>
        <p:spPr bwMode="auto">
          <a:xfrm>
            <a:off x="1573213" y="5356225"/>
            <a:ext cx="6207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8603" name="Rectangle 475"/>
          <p:cNvSpPr>
            <a:spLocks noChangeArrowheads="1"/>
          </p:cNvSpPr>
          <p:nvPr/>
        </p:nvSpPr>
        <p:spPr bwMode="auto">
          <a:xfrm>
            <a:off x="5295900" y="5049838"/>
            <a:ext cx="620713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04" name="Rectangle 476"/>
          <p:cNvSpPr>
            <a:spLocks noChangeArrowheads="1"/>
          </p:cNvSpPr>
          <p:nvPr/>
        </p:nvSpPr>
        <p:spPr bwMode="auto">
          <a:xfrm>
            <a:off x="4676775" y="5049838"/>
            <a:ext cx="6191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05" name="Rectangle 477"/>
          <p:cNvSpPr>
            <a:spLocks noChangeArrowheads="1"/>
          </p:cNvSpPr>
          <p:nvPr/>
        </p:nvSpPr>
        <p:spPr bwMode="auto">
          <a:xfrm>
            <a:off x="4056063" y="5049838"/>
            <a:ext cx="620712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06" name="Rectangle 478"/>
          <p:cNvSpPr>
            <a:spLocks noChangeArrowheads="1"/>
          </p:cNvSpPr>
          <p:nvPr/>
        </p:nvSpPr>
        <p:spPr bwMode="auto">
          <a:xfrm>
            <a:off x="3433763" y="5049838"/>
            <a:ext cx="62230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07" name="Rectangle 479"/>
          <p:cNvSpPr>
            <a:spLocks noChangeArrowheads="1"/>
          </p:cNvSpPr>
          <p:nvPr/>
        </p:nvSpPr>
        <p:spPr bwMode="auto">
          <a:xfrm>
            <a:off x="2813050" y="5049838"/>
            <a:ext cx="620713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608" name="Rectangle 480"/>
          <p:cNvSpPr>
            <a:spLocks noChangeArrowheads="1"/>
          </p:cNvSpPr>
          <p:nvPr/>
        </p:nvSpPr>
        <p:spPr bwMode="auto">
          <a:xfrm>
            <a:off x="2193925" y="5049838"/>
            <a:ext cx="6191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48609" name="Rectangle 481"/>
          <p:cNvSpPr>
            <a:spLocks noChangeArrowheads="1"/>
          </p:cNvSpPr>
          <p:nvPr/>
        </p:nvSpPr>
        <p:spPr bwMode="auto">
          <a:xfrm>
            <a:off x="1573213" y="5049838"/>
            <a:ext cx="62071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8617" name="Rectangle 489"/>
          <p:cNvSpPr>
            <a:spLocks noChangeArrowheads="1"/>
          </p:cNvSpPr>
          <p:nvPr/>
        </p:nvSpPr>
        <p:spPr bwMode="auto">
          <a:xfrm>
            <a:off x="5295900" y="4768850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18" name="Rectangle 490"/>
          <p:cNvSpPr>
            <a:spLocks noChangeArrowheads="1"/>
          </p:cNvSpPr>
          <p:nvPr/>
        </p:nvSpPr>
        <p:spPr bwMode="auto">
          <a:xfrm>
            <a:off x="4676775" y="4768850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19" name="Rectangle 491"/>
          <p:cNvSpPr>
            <a:spLocks noChangeArrowheads="1"/>
          </p:cNvSpPr>
          <p:nvPr/>
        </p:nvSpPr>
        <p:spPr bwMode="auto">
          <a:xfrm>
            <a:off x="4056063" y="4768850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20" name="Rectangle 492"/>
          <p:cNvSpPr>
            <a:spLocks noChangeArrowheads="1"/>
          </p:cNvSpPr>
          <p:nvPr/>
        </p:nvSpPr>
        <p:spPr bwMode="auto">
          <a:xfrm>
            <a:off x="3433763" y="4768850"/>
            <a:ext cx="622300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21" name="Rectangle 493"/>
          <p:cNvSpPr>
            <a:spLocks noChangeArrowheads="1"/>
          </p:cNvSpPr>
          <p:nvPr/>
        </p:nvSpPr>
        <p:spPr bwMode="auto">
          <a:xfrm>
            <a:off x="2813050" y="4768850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622" name="Rectangle 494"/>
          <p:cNvSpPr>
            <a:spLocks noChangeArrowheads="1"/>
          </p:cNvSpPr>
          <p:nvPr/>
        </p:nvSpPr>
        <p:spPr bwMode="auto">
          <a:xfrm>
            <a:off x="2193925" y="4768850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0B</a:t>
            </a:r>
          </a:p>
        </p:txBody>
      </p:sp>
      <p:sp>
        <p:nvSpPr>
          <p:cNvPr id="48623" name="Rectangle 495"/>
          <p:cNvSpPr>
            <a:spLocks noChangeArrowheads="1"/>
          </p:cNvSpPr>
          <p:nvPr/>
        </p:nvSpPr>
        <p:spPr bwMode="auto">
          <a:xfrm>
            <a:off x="1573213" y="4768850"/>
            <a:ext cx="6207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8631" name="Rectangle 503"/>
          <p:cNvSpPr>
            <a:spLocks noChangeArrowheads="1"/>
          </p:cNvSpPr>
          <p:nvPr/>
        </p:nvSpPr>
        <p:spPr bwMode="auto">
          <a:xfrm>
            <a:off x="5295900" y="4487863"/>
            <a:ext cx="620713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3B</a:t>
            </a:r>
          </a:p>
        </p:txBody>
      </p:sp>
      <p:sp>
        <p:nvSpPr>
          <p:cNvPr id="48632" name="Rectangle 504"/>
          <p:cNvSpPr>
            <a:spLocks noChangeArrowheads="1"/>
          </p:cNvSpPr>
          <p:nvPr/>
        </p:nvSpPr>
        <p:spPr bwMode="auto">
          <a:xfrm>
            <a:off x="4676775" y="4487863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DA</a:t>
            </a:r>
          </a:p>
        </p:txBody>
      </p:sp>
      <p:sp>
        <p:nvSpPr>
          <p:cNvPr id="48633" name="Rectangle 505"/>
          <p:cNvSpPr>
            <a:spLocks noChangeArrowheads="1"/>
          </p:cNvSpPr>
          <p:nvPr/>
        </p:nvSpPr>
        <p:spPr bwMode="auto">
          <a:xfrm>
            <a:off x="4056063" y="4487863"/>
            <a:ext cx="620712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48634" name="Rectangle 506"/>
          <p:cNvSpPr>
            <a:spLocks noChangeArrowheads="1"/>
          </p:cNvSpPr>
          <p:nvPr/>
        </p:nvSpPr>
        <p:spPr bwMode="auto">
          <a:xfrm>
            <a:off x="3433763" y="4487863"/>
            <a:ext cx="622300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93</a:t>
            </a:r>
          </a:p>
        </p:txBody>
      </p:sp>
      <p:sp>
        <p:nvSpPr>
          <p:cNvPr id="48635" name="Rectangle 507"/>
          <p:cNvSpPr>
            <a:spLocks noChangeArrowheads="1"/>
          </p:cNvSpPr>
          <p:nvPr/>
        </p:nvSpPr>
        <p:spPr bwMode="auto">
          <a:xfrm>
            <a:off x="2813050" y="4487863"/>
            <a:ext cx="620713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36" name="Rectangle 508"/>
          <p:cNvSpPr>
            <a:spLocks noChangeArrowheads="1"/>
          </p:cNvSpPr>
          <p:nvPr/>
        </p:nvSpPr>
        <p:spPr bwMode="auto">
          <a:xfrm>
            <a:off x="2193925" y="4487863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2D</a:t>
            </a:r>
          </a:p>
        </p:txBody>
      </p:sp>
      <p:sp>
        <p:nvSpPr>
          <p:cNvPr id="48637" name="Rectangle 509"/>
          <p:cNvSpPr>
            <a:spLocks noChangeArrowheads="1"/>
          </p:cNvSpPr>
          <p:nvPr/>
        </p:nvSpPr>
        <p:spPr bwMode="auto">
          <a:xfrm>
            <a:off x="1573213" y="4487863"/>
            <a:ext cx="620712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8645" name="Rectangle 517"/>
          <p:cNvSpPr>
            <a:spLocks noChangeArrowheads="1"/>
          </p:cNvSpPr>
          <p:nvPr/>
        </p:nvSpPr>
        <p:spPr bwMode="auto">
          <a:xfrm>
            <a:off x="5295900" y="4206875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46" name="Rectangle 518"/>
          <p:cNvSpPr>
            <a:spLocks noChangeArrowheads="1"/>
          </p:cNvSpPr>
          <p:nvPr/>
        </p:nvSpPr>
        <p:spPr bwMode="auto">
          <a:xfrm>
            <a:off x="4676775" y="4206875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47" name="Rectangle 519"/>
          <p:cNvSpPr>
            <a:spLocks noChangeArrowheads="1"/>
          </p:cNvSpPr>
          <p:nvPr/>
        </p:nvSpPr>
        <p:spPr bwMode="auto">
          <a:xfrm>
            <a:off x="4056063" y="4206875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48" name="Rectangle 520"/>
          <p:cNvSpPr>
            <a:spLocks noChangeArrowheads="1"/>
          </p:cNvSpPr>
          <p:nvPr/>
        </p:nvSpPr>
        <p:spPr bwMode="auto">
          <a:xfrm>
            <a:off x="3433763" y="4206875"/>
            <a:ext cx="622300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49" name="Rectangle 521"/>
          <p:cNvSpPr>
            <a:spLocks noChangeArrowheads="1"/>
          </p:cNvSpPr>
          <p:nvPr/>
        </p:nvSpPr>
        <p:spPr bwMode="auto">
          <a:xfrm>
            <a:off x="2813050" y="4206875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650" name="Rectangle 522"/>
          <p:cNvSpPr>
            <a:spLocks noChangeArrowheads="1"/>
          </p:cNvSpPr>
          <p:nvPr/>
        </p:nvSpPr>
        <p:spPr bwMode="auto">
          <a:xfrm>
            <a:off x="2193925" y="4206875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2D</a:t>
            </a:r>
          </a:p>
        </p:txBody>
      </p:sp>
      <p:sp>
        <p:nvSpPr>
          <p:cNvPr id="48651" name="Rectangle 523"/>
          <p:cNvSpPr>
            <a:spLocks noChangeArrowheads="1"/>
          </p:cNvSpPr>
          <p:nvPr/>
        </p:nvSpPr>
        <p:spPr bwMode="auto">
          <a:xfrm>
            <a:off x="1573213" y="4206875"/>
            <a:ext cx="6207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659" name="Rectangle 531"/>
          <p:cNvSpPr>
            <a:spLocks noChangeArrowheads="1"/>
          </p:cNvSpPr>
          <p:nvPr/>
        </p:nvSpPr>
        <p:spPr bwMode="auto">
          <a:xfrm>
            <a:off x="5295900" y="3925888"/>
            <a:ext cx="620713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89</a:t>
            </a:r>
          </a:p>
        </p:txBody>
      </p:sp>
      <p:sp>
        <p:nvSpPr>
          <p:cNvPr id="48660" name="Rectangle 532"/>
          <p:cNvSpPr>
            <a:spLocks noChangeArrowheads="1"/>
          </p:cNvSpPr>
          <p:nvPr/>
        </p:nvSpPr>
        <p:spPr bwMode="auto">
          <a:xfrm>
            <a:off x="4676775" y="3925888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51</a:t>
            </a:r>
          </a:p>
        </p:txBody>
      </p:sp>
      <p:sp>
        <p:nvSpPr>
          <p:cNvPr id="48661" name="Rectangle 533"/>
          <p:cNvSpPr>
            <a:spLocks noChangeArrowheads="1"/>
          </p:cNvSpPr>
          <p:nvPr/>
        </p:nvSpPr>
        <p:spPr bwMode="auto">
          <a:xfrm>
            <a:off x="4056063" y="3925888"/>
            <a:ext cx="620712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48662" name="Rectangle 534"/>
          <p:cNvSpPr>
            <a:spLocks noChangeArrowheads="1"/>
          </p:cNvSpPr>
          <p:nvPr/>
        </p:nvSpPr>
        <p:spPr bwMode="auto">
          <a:xfrm>
            <a:off x="3433763" y="3925888"/>
            <a:ext cx="622300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3A</a:t>
            </a:r>
          </a:p>
        </p:txBody>
      </p:sp>
      <p:sp>
        <p:nvSpPr>
          <p:cNvPr id="48663" name="Rectangle 535"/>
          <p:cNvSpPr>
            <a:spLocks noChangeArrowheads="1"/>
          </p:cNvSpPr>
          <p:nvPr/>
        </p:nvSpPr>
        <p:spPr bwMode="auto">
          <a:xfrm>
            <a:off x="2813050" y="3925888"/>
            <a:ext cx="620713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64" name="Rectangle 536"/>
          <p:cNvSpPr>
            <a:spLocks noChangeArrowheads="1"/>
          </p:cNvSpPr>
          <p:nvPr/>
        </p:nvSpPr>
        <p:spPr bwMode="auto">
          <a:xfrm>
            <a:off x="2193925" y="3925888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24</a:t>
            </a:r>
          </a:p>
        </p:txBody>
      </p:sp>
      <p:sp>
        <p:nvSpPr>
          <p:cNvPr id="48665" name="Rectangle 537"/>
          <p:cNvSpPr>
            <a:spLocks noChangeArrowheads="1"/>
          </p:cNvSpPr>
          <p:nvPr/>
        </p:nvSpPr>
        <p:spPr bwMode="auto">
          <a:xfrm>
            <a:off x="1573213" y="3925888"/>
            <a:ext cx="620712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48568" name="Rectangle 440"/>
          <p:cNvSpPr>
            <a:spLocks noChangeArrowheads="1"/>
          </p:cNvSpPr>
          <p:nvPr/>
        </p:nvSpPr>
        <p:spPr bwMode="auto">
          <a:xfrm>
            <a:off x="5294313" y="3644900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03</a:t>
            </a:r>
          </a:p>
        </p:txBody>
      </p:sp>
      <p:sp>
        <p:nvSpPr>
          <p:cNvPr id="48569" name="Rectangle 441"/>
          <p:cNvSpPr>
            <a:spLocks noChangeArrowheads="1"/>
          </p:cNvSpPr>
          <p:nvPr/>
        </p:nvSpPr>
        <p:spPr bwMode="auto">
          <a:xfrm>
            <a:off x="4675188" y="3644900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DF</a:t>
            </a:r>
          </a:p>
        </p:txBody>
      </p:sp>
      <p:sp>
        <p:nvSpPr>
          <p:cNvPr id="48570" name="Rectangle 442"/>
          <p:cNvSpPr>
            <a:spLocks noChangeArrowheads="1"/>
          </p:cNvSpPr>
          <p:nvPr/>
        </p:nvSpPr>
        <p:spPr bwMode="auto">
          <a:xfrm>
            <a:off x="4054475" y="3644900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C2</a:t>
            </a:r>
          </a:p>
        </p:txBody>
      </p:sp>
      <p:sp>
        <p:nvSpPr>
          <p:cNvPr id="48571" name="Rectangle 443"/>
          <p:cNvSpPr>
            <a:spLocks noChangeArrowheads="1"/>
          </p:cNvSpPr>
          <p:nvPr/>
        </p:nvSpPr>
        <p:spPr bwMode="auto">
          <a:xfrm>
            <a:off x="3432175" y="3644900"/>
            <a:ext cx="622300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8572" name="Rectangle 444"/>
          <p:cNvSpPr>
            <a:spLocks noChangeArrowheads="1"/>
          </p:cNvSpPr>
          <p:nvPr/>
        </p:nvSpPr>
        <p:spPr bwMode="auto">
          <a:xfrm>
            <a:off x="2811463" y="3644900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573" name="Rectangle 445"/>
          <p:cNvSpPr>
            <a:spLocks noChangeArrowheads="1"/>
          </p:cNvSpPr>
          <p:nvPr/>
        </p:nvSpPr>
        <p:spPr bwMode="auto">
          <a:xfrm>
            <a:off x="2192338" y="3644900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48574" name="Rectangle 446"/>
          <p:cNvSpPr>
            <a:spLocks noChangeArrowheads="1"/>
          </p:cNvSpPr>
          <p:nvPr/>
        </p:nvSpPr>
        <p:spPr bwMode="auto">
          <a:xfrm>
            <a:off x="1571625" y="3644900"/>
            <a:ext cx="6207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5294313" y="3363913"/>
            <a:ext cx="620712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83" name="Rectangle 455"/>
          <p:cNvSpPr>
            <a:spLocks noChangeArrowheads="1"/>
          </p:cNvSpPr>
          <p:nvPr/>
        </p:nvSpPr>
        <p:spPr bwMode="auto">
          <a:xfrm>
            <a:off x="4675188" y="3363913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4054475" y="3363913"/>
            <a:ext cx="620713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85" name="Rectangle 457"/>
          <p:cNvSpPr>
            <a:spLocks noChangeArrowheads="1"/>
          </p:cNvSpPr>
          <p:nvPr/>
        </p:nvSpPr>
        <p:spPr bwMode="auto">
          <a:xfrm>
            <a:off x="3432175" y="3363913"/>
            <a:ext cx="622300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586" name="Rectangle 458"/>
          <p:cNvSpPr>
            <a:spLocks noChangeArrowheads="1"/>
          </p:cNvSpPr>
          <p:nvPr/>
        </p:nvSpPr>
        <p:spPr bwMode="auto">
          <a:xfrm>
            <a:off x="2811463" y="3363913"/>
            <a:ext cx="620712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2192338" y="3363913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31</a:t>
            </a:r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1571625" y="3363913"/>
            <a:ext cx="6207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8596" name="Rectangle 468"/>
          <p:cNvSpPr>
            <a:spLocks noChangeArrowheads="1"/>
          </p:cNvSpPr>
          <p:nvPr/>
        </p:nvSpPr>
        <p:spPr bwMode="auto">
          <a:xfrm>
            <a:off x="5294313" y="3082925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1D</a:t>
            </a:r>
          </a:p>
        </p:txBody>
      </p:sp>
      <p:sp>
        <p:nvSpPr>
          <p:cNvPr id="48597" name="Rectangle 469"/>
          <p:cNvSpPr>
            <a:spLocks noChangeArrowheads="1"/>
          </p:cNvSpPr>
          <p:nvPr/>
        </p:nvSpPr>
        <p:spPr bwMode="auto">
          <a:xfrm>
            <a:off x="4675188" y="3082925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F0</a:t>
            </a:r>
          </a:p>
        </p:txBody>
      </p:sp>
      <p:sp>
        <p:nvSpPr>
          <p:cNvPr id="48598" name="Rectangle 470"/>
          <p:cNvSpPr>
            <a:spLocks noChangeArrowheads="1"/>
          </p:cNvSpPr>
          <p:nvPr/>
        </p:nvSpPr>
        <p:spPr bwMode="auto">
          <a:xfrm>
            <a:off x="4054475" y="3082925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72</a:t>
            </a:r>
          </a:p>
        </p:txBody>
      </p:sp>
      <p:sp>
        <p:nvSpPr>
          <p:cNvPr id="48599" name="Rectangle 471"/>
          <p:cNvSpPr>
            <a:spLocks noChangeArrowheads="1"/>
          </p:cNvSpPr>
          <p:nvPr/>
        </p:nvSpPr>
        <p:spPr bwMode="auto">
          <a:xfrm>
            <a:off x="3432175" y="3082925"/>
            <a:ext cx="622300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36</a:t>
            </a:r>
          </a:p>
        </p:txBody>
      </p:sp>
      <p:sp>
        <p:nvSpPr>
          <p:cNvPr id="48600" name="Rectangle 472"/>
          <p:cNvSpPr>
            <a:spLocks noChangeArrowheads="1"/>
          </p:cNvSpPr>
          <p:nvPr/>
        </p:nvSpPr>
        <p:spPr bwMode="auto">
          <a:xfrm>
            <a:off x="2811463" y="3082925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01" name="Rectangle 473"/>
          <p:cNvSpPr>
            <a:spLocks noChangeArrowheads="1"/>
          </p:cNvSpPr>
          <p:nvPr/>
        </p:nvSpPr>
        <p:spPr bwMode="auto">
          <a:xfrm>
            <a:off x="2192338" y="3082925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0D</a:t>
            </a:r>
          </a:p>
        </p:txBody>
      </p:sp>
      <p:sp>
        <p:nvSpPr>
          <p:cNvPr id="48602" name="Rectangle 474"/>
          <p:cNvSpPr>
            <a:spLocks noChangeArrowheads="1"/>
          </p:cNvSpPr>
          <p:nvPr/>
        </p:nvSpPr>
        <p:spPr bwMode="auto">
          <a:xfrm>
            <a:off x="1571625" y="3082925"/>
            <a:ext cx="6207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8610" name="Rectangle 482"/>
          <p:cNvSpPr>
            <a:spLocks noChangeArrowheads="1"/>
          </p:cNvSpPr>
          <p:nvPr/>
        </p:nvSpPr>
        <p:spPr bwMode="auto">
          <a:xfrm>
            <a:off x="5294313" y="2776538"/>
            <a:ext cx="620712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09</a:t>
            </a:r>
          </a:p>
        </p:txBody>
      </p:sp>
      <p:sp>
        <p:nvSpPr>
          <p:cNvPr id="48611" name="Rectangle 483"/>
          <p:cNvSpPr>
            <a:spLocks noChangeArrowheads="1"/>
          </p:cNvSpPr>
          <p:nvPr/>
        </p:nvSpPr>
        <p:spPr bwMode="auto">
          <a:xfrm>
            <a:off x="4675188" y="2776538"/>
            <a:ext cx="6191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8F</a:t>
            </a:r>
          </a:p>
        </p:txBody>
      </p:sp>
      <p:sp>
        <p:nvSpPr>
          <p:cNvPr id="48612" name="Rectangle 484"/>
          <p:cNvSpPr>
            <a:spLocks noChangeArrowheads="1"/>
          </p:cNvSpPr>
          <p:nvPr/>
        </p:nvSpPr>
        <p:spPr bwMode="auto">
          <a:xfrm>
            <a:off x="4054475" y="2776538"/>
            <a:ext cx="620713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6D</a:t>
            </a:r>
          </a:p>
        </p:txBody>
      </p:sp>
      <p:sp>
        <p:nvSpPr>
          <p:cNvPr id="48613" name="Rectangle 485"/>
          <p:cNvSpPr>
            <a:spLocks noChangeArrowheads="1"/>
          </p:cNvSpPr>
          <p:nvPr/>
        </p:nvSpPr>
        <p:spPr bwMode="auto">
          <a:xfrm>
            <a:off x="3432175" y="2776538"/>
            <a:ext cx="62230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43</a:t>
            </a:r>
          </a:p>
        </p:txBody>
      </p:sp>
      <p:sp>
        <p:nvSpPr>
          <p:cNvPr id="48614" name="Rectangle 486"/>
          <p:cNvSpPr>
            <a:spLocks noChangeArrowheads="1"/>
          </p:cNvSpPr>
          <p:nvPr/>
        </p:nvSpPr>
        <p:spPr bwMode="auto">
          <a:xfrm>
            <a:off x="2811463" y="2776538"/>
            <a:ext cx="620712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15" name="Rectangle 487"/>
          <p:cNvSpPr>
            <a:spLocks noChangeArrowheads="1"/>
          </p:cNvSpPr>
          <p:nvPr/>
        </p:nvSpPr>
        <p:spPr bwMode="auto">
          <a:xfrm>
            <a:off x="2192338" y="2776538"/>
            <a:ext cx="6191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8616" name="Rectangle 488"/>
          <p:cNvSpPr>
            <a:spLocks noChangeArrowheads="1"/>
          </p:cNvSpPr>
          <p:nvPr/>
        </p:nvSpPr>
        <p:spPr bwMode="auto">
          <a:xfrm>
            <a:off x="1571625" y="2776538"/>
            <a:ext cx="6207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8624" name="Rectangle 496"/>
          <p:cNvSpPr>
            <a:spLocks noChangeArrowheads="1"/>
          </p:cNvSpPr>
          <p:nvPr/>
        </p:nvSpPr>
        <p:spPr bwMode="auto">
          <a:xfrm>
            <a:off x="5294313" y="2495550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25" name="Rectangle 497"/>
          <p:cNvSpPr>
            <a:spLocks noChangeArrowheads="1"/>
          </p:cNvSpPr>
          <p:nvPr/>
        </p:nvSpPr>
        <p:spPr bwMode="auto">
          <a:xfrm>
            <a:off x="4675188" y="2495550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26" name="Rectangle 498"/>
          <p:cNvSpPr>
            <a:spLocks noChangeArrowheads="1"/>
          </p:cNvSpPr>
          <p:nvPr/>
        </p:nvSpPr>
        <p:spPr bwMode="auto">
          <a:xfrm>
            <a:off x="4054475" y="2495550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27" name="Rectangle 499"/>
          <p:cNvSpPr>
            <a:spLocks noChangeArrowheads="1"/>
          </p:cNvSpPr>
          <p:nvPr/>
        </p:nvSpPr>
        <p:spPr bwMode="auto">
          <a:xfrm>
            <a:off x="3432175" y="2495550"/>
            <a:ext cx="622300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28" name="Rectangle 500"/>
          <p:cNvSpPr>
            <a:spLocks noChangeArrowheads="1"/>
          </p:cNvSpPr>
          <p:nvPr/>
        </p:nvSpPr>
        <p:spPr bwMode="auto">
          <a:xfrm>
            <a:off x="2811463" y="2495550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629" name="Rectangle 501"/>
          <p:cNvSpPr>
            <a:spLocks noChangeArrowheads="1"/>
          </p:cNvSpPr>
          <p:nvPr/>
        </p:nvSpPr>
        <p:spPr bwMode="auto">
          <a:xfrm>
            <a:off x="2192338" y="2495550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36</a:t>
            </a:r>
          </a:p>
        </p:txBody>
      </p:sp>
      <p:sp>
        <p:nvSpPr>
          <p:cNvPr id="48630" name="Rectangle 502"/>
          <p:cNvSpPr>
            <a:spLocks noChangeArrowheads="1"/>
          </p:cNvSpPr>
          <p:nvPr/>
        </p:nvSpPr>
        <p:spPr bwMode="auto">
          <a:xfrm>
            <a:off x="1571625" y="2495550"/>
            <a:ext cx="6207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8638" name="Rectangle 510"/>
          <p:cNvSpPr>
            <a:spLocks noChangeArrowheads="1"/>
          </p:cNvSpPr>
          <p:nvPr/>
        </p:nvSpPr>
        <p:spPr bwMode="auto">
          <a:xfrm>
            <a:off x="5294313" y="2214563"/>
            <a:ext cx="620712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08</a:t>
            </a:r>
          </a:p>
        </p:txBody>
      </p:sp>
      <p:sp>
        <p:nvSpPr>
          <p:cNvPr id="48639" name="Rectangle 511"/>
          <p:cNvSpPr>
            <a:spLocks noChangeArrowheads="1"/>
          </p:cNvSpPr>
          <p:nvPr/>
        </p:nvSpPr>
        <p:spPr bwMode="auto">
          <a:xfrm>
            <a:off x="4675188" y="2214563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04</a:t>
            </a:r>
          </a:p>
        </p:txBody>
      </p:sp>
      <p:sp>
        <p:nvSpPr>
          <p:cNvPr id="48640" name="Rectangle 512"/>
          <p:cNvSpPr>
            <a:spLocks noChangeArrowheads="1"/>
          </p:cNvSpPr>
          <p:nvPr/>
        </p:nvSpPr>
        <p:spPr bwMode="auto">
          <a:xfrm>
            <a:off x="4054475" y="2214563"/>
            <a:ext cx="620713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48641" name="Rectangle 513"/>
          <p:cNvSpPr>
            <a:spLocks noChangeArrowheads="1"/>
          </p:cNvSpPr>
          <p:nvPr/>
        </p:nvSpPr>
        <p:spPr bwMode="auto">
          <a:xfrm>
            <a:off x="3432175" y="2214563"/>
            <a:ext cx="622300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48642" name="Rectangle 514"/>
          <p:cNvSpPr>
            <a:spLocks noChangeArrowheads="1"/>
          </p:cNvSpPr>
          <p:nvPr/>
        </p:nvSpPr>
        <p:spPr bwMode="auto">
          <a:xfrm>
            <a:off x="2811463" y="2214563"/>
            <a:ext cx="620712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43" name="Rectangle 515"/>
          <p:cNvSpPr>
            <a:spLocks noChangeArrowheads="1"/>
          </p:cNvSpPr>
          <p:nvPr/>
        </p:nvSpPr>
        <p:spPr bwMode="auto">
          <a:xfrm>
            <a:off x="2192338" y="2214563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48644" name="Rectangle 516"/>
          <p:cNvSpPr>
            <a:spLocks noChangeArrowheads="1"/>
          </p:cNvSpPr>
          <p:nvPr/>
        </p:nvSpPr>
        <p:spPr bwMode="auto">
          <a:xfrm>
            <a:off x="1571625" y="2214563"/>
            <a:ext cx="6207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652" name="Rectangle 524"/>
          <p:cNvSpPr>
            <a:spLocks noChangeArrowheads="1"/>
          </p:cNvSpPr>
          <p:nvPr/>
        </p:nvSpPr>
        <p:spPr bwMode="auto">
          <a:xfrm>
            <a:off x="5294313" y="1933575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53" name="Rectangle 525"/>
          <p:cNvSpPr>
            <a:spLocks noChangeArrowheads="1"/>
          </p:cNvSpPr>
          <p:nvPr/>
        </p:nvSpPr>
        <p:spPr bwMode="auto">
          <a:xfrm>
            <a:off x="4675188" y="1933575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54" name="Rectangle 526"/>
          <p:cNvSpPr>
            <a:spLocks noChangeArrowheads="1"/>
          </p:cNvSpPr>
          <p:nvPr/>
        </p:nvSpPr>
        <p:spPr bwMode="auto">
          <a:xfrm>
            <a:off x="4054475" y="1933575"/>
            <a:ext cx="620713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55" name="Rectangle 527"/>
          <p:cNvSpPr>
            <a:spLocks noChangeArrowheads="1"/>
          </p:cNvSpPr>
          <p:nvPr/>
        </p:nvSpPr>
        <p:spPr bwMode="auto">
          <a:xfrm>
            <a:off x="3432175" y="1933575"/>
            <a:ext cx="622300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–</a:t>
            </a:r>
          </a:p>
        </p:txBody>
      </p:sp>
      <p:sp>
        <p:nvSpPr>
          <p:cNvPr id="48656" name="Rectangle 528"/>
          <p:cNvSpPr>
            <a:spLocks noChangeArrowheads="1"/>
          </p:cNvSpPr>
          <p:nvPr/>
        </p:nvSpPr>
        <p:spPr bwMode="auto">
          <a:xfrm>
            <a:off x="2811463" y="1933575"/>
            <a:ext cx="620712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657" name="Rectangle 529"/>
          <p:cNvSpPr>
            <a:spLocks noChangeArrowheads="1"/>
          </p:cNvSpPr>
          <p:nvPr/>
        </p:nvSpPr>
        <p:spPr bwMode="auto">
          <a:xfrm>
            <a:off x="2192338" y="1933575"/>
            <a:ext cx="61912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48658" name="Rectangle 530"/>
          <p:cNvSpPr>
            <a:spLocks noChangeArrowheads="1"/>
          </p:cNvSpPr>
          <p:nvPr/>
        </p:nvSpPr>
        <p:spPr bwMode="auto">
          <a:xfrm>
            <a:off x="1571625" y="1933575"/>
            <a:ext cx="6207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66" name="Rectangle 538"/>
          <p:cNvSpPr>
            <a:spLocks noChangeArrowheads="1"/>
          </p:cNvSpPr>
          <p:nvPr/>
        </p:nvSpPr>
        <p:spPr bwMode="auto">
          <a:xfrm>
            <a:off x="5294313" y="1652588"/>
            <a:ext cx="620712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8667" name="Rectangle 539"/>
          <p:cNvSpPr>
            <a:spLocks noChangeArrowheads="1"/>
          </p:cNvSpPr>
          <p:nvPr/>
        </p:nvSpPr>
        <p:spPr bwMode="auto">
          <a:xfrm>
            <a:off x="4675188" y="1652588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23</a:t>
            </a:r>
          </a:p>
        </p:txBody>
      </p:sp>
      <p:sp>
        <p:nvSpPr>
          <p:cNvPr id="48668" name="Rectangle 540"/>
          <p:cNvSpPr>
            <a:spLocks noChangeArrowheads="1"/>
          </p:cNvSpPr>
          <p:nvPr/>
        </p:nvSpPr>
        <p:spPr bwMode="auto">
          <a:xfrm>
            <a:off x="4054475" y="1652588"/>
            <a:ext cx="620713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8669" name="Rectangle 541"/>
          <p:cNvSpPr>
            <a:spLocks noChangeArrowheads="1"/>
          </p:cNvSpPr>
          <p:nvPr/>
        </p:nvSpPr>
        <p:spPr bwMode="auto">
          <a:xfrm>
            <a:off x="3432175" y="1652588"/>
            <a:ext cx="622300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99</a:t>
            </a:r>
          </a:p>
        </p:txBody>
      </p:sp>
      <p:sp>
        <p:nvSpPr>
          <p:cNvPr id="48670" name="Rectangle 542"/>
          <p:cNvSpPr>
            <a:spLocks noChangeArrowheads="1"/>
          </p:cNvSpPr>
          <p:nvPr/>
        </p:nvSpPr>
        <p:spPr bwMode="auto">
          <a:xfrm>
            <a:off x="2811463" y="1652588"/>
            <a:ext cx="620712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671" name="Rectangle 543"/>
          <p:cNvSpPr>
            <a:spLocks noChangeArrowheads="1"/>
          </p:cNvSpPr>
          <p:nvPr/>
        </p:nvSpPr>
        <p:spPr bwMode="auto">
          <a:xfrm>
            <a:off x="2192338" y="1652588"/>
            <a:ext cx="61912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48672" name="Rectangle 544"/>
          <p:cNvSpPr>
            <a:spLocks noChangeArrowheads="1"/>
          </p:cNvSpPr>
          <p:nvPr/>
        </p:nvSpPr>
        <p:spPr bwMode="auto">
          <a:xfrm>
            <a:off x="1571625" y="1652588"/>
            <a:ext cx="62071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680" name="Rectangle 552"/>
          <p:cNvSpPr>
            <a:spLocks noChangeArrowheads="1"/>
          </p:cNvSpPr>
          <p:nvPr/>
        </p:nvSpPr>
        <p:spPr bwMode="auto">
          <a:xfrm>
            <a:off x="5294313" y="1371600"/>
            <a:ext cx="6207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Blk 3</a:t>
            </a:r>
          </a:p>
        </p:txBody>
      </p:sp>
      <p:sp>
        <p:nvSpPr>
          <p:cNvPr id="48681" name="Rectangle 553"/>
          <p:cNvSpPr>
            <a:spLocks noChangeArrowheads="1"/>
          </p:cNvSpPr>
          <p:nvPr/>
        </p:nvSpPr>
        <p:spPr bwMode="auto">
          <a:xfrm>
            <a:off x="4675188" y="1371600"/>
            <a:ext cx="61912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Blk 2</a:t>
            </a:r>
          </a:p>
        </p:txBody>
      </p:sp>
      <p:sp>
        <p:nvSpPr>
          <p:cNvPr id="48682" name="Rectangle 554"/>
          <p:cNvSpPr>
            <a:spLocks noChangeArrowheads="1"/>
          </p:cNvSpPr>
          <p:nvPr/>
        </p:nvSpPr>
        <p:spPr bwMode="auto">
          <a:xfrm>
            <a:off x="4054475" y="1371600"/>
            <a:ext cx="6207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Blk 1</a:t>
            </a:r>
          </a:p>
        </p:txBody>
      </p:sp>
      <p:sp>
        <p:nvSpPr>
          <p:cNvPr id="48683" name="Rectangle 555"/>
          <p:cNvSpPr>
            <a:spLocks noChangeArrowheads="1"/>
          </p:cNvSpPr>
          <p:nvPr/>
        </p:nvSpPr>
        <p:spPr bwMode="auto">
          <a:xfrm>
            <a:off x="3432175" y="1371600"/>
            <a:ext cx="6223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Blk 0</a:t>
            </a:r>
          </a:p>
        </p:txBody>
      </p:sp>
      <p:sp>
        <p:nvSpPr>
          <p:cNvPr id="48684" name="Rectangle 556"/>
          <p:cNvSpPr>
            <a:spLocks noChangeArrowheads="1"/>
          </p:cNvSpPr>
          <p:nvPr/>
        </p:nvSpPr>
        <p:spPr bwMode="auto">
          <a:xfrm>
            <a:off x="2811463" y="1371600"/>
            <a:ext cx="6207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Valid</a:t>
            </a:r>
          </a:p>
        </p:txBody>
      </p:sp>
      <p:sp>
        <p:nvSpPr>
          <p:cNvPr id="48685" name="Rectangle 557"/>
          <p:cNvSpPr>
            <a:spLocks noChangeArrowheads="1"/>
          </p:cNvSpPr>
          <p:nvPr/>
        </p:nvSpPr>
        <p:spPr bwMode="auto">
          <a:xfrm>
            <a:off x="2192338" y="1371600"/>
            <a:ext cx="61912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Tag</a:t>
            </a:r>
          </a:p>
        </p:txBody>
      </p:sp>
      <p:sp>
        <p:nvSpPr>
          <p:cNvPr id="48686" name="Rectangle 558"/>
          <p:cNvSpPr>
            <a:spLocks noChangeArrowheads="1"/>
          </p:cNvSpPr>
          <p:nvPr/>
        </p:nvSpPr>
        <p:spPr bwMode="auto">
          <a:xfrm>
            <a:off x="1571625" y="1371600"/>
            <a:ext cx="6207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895350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Idx</a:t>
            </a:r>
          </a:p>
        </p:txBody>
      </p:sp>
      <p:sp>
        <p:nvSpPr>
          <p:cNvPr id="48716" name="Text Box 588"/>
          <p:cNvSpPr txBox="1">
            <a:spLocks noChangeArrowheads="1"/>
          </p:cNvSpPr>
          <p:nvPr/>
        </p:nvSpPr>
        <p:spPr bwMode="auto">
          <a:xfrm>
            <a:off x="92075" y="365125"/>
            <a:ext cx="8461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400"/>
              <a:t>Physical</a:t>
            </a:r>
          </a:p>
          <a:p>
            <a:pPr algn="r"/>
            <a:r>
              <a:rPr lang="en-US" sz="1400"/>
              <a:t>address</a:t>
            </a:r>
          </a:p>
        </p:txBody>
      </p:sp>
      <p:sp>
        <p:nvSpPr>
          <p:cNvPr id="48717" name="Rectangle 589"/>
          <p:cNvSpPr>
            <a:spLocks noChangeArrowheads="1"/>
          </p:cNvSpPr>
          <p:nvPr/>
        </p:nvSpPr>
        <p:spPr bwMode="auto">
          <a:xfrm>
            <a:off x="2209800" y="1663700"/>
            <a:ext cx="3695700" cy="4546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20570</TotalTime>
  <Pages>20</Pages>
  <Words>142</Words>
  <Application>Microsoft Macintosh PowerPoint</Application>
  <PresentationFormat>Letter Paper (8.5x11 in)</PresentationFormat>
  <Paragraphs>138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2001-07-10T20:14:46Z</cp:lastPrinted>
  <dcterms:created xsi:type="dcterms:W3CDTF">1998-08-11T09:18:51Z</dcterms:created>
  <dcterms:modified xsi:type="dcterms:W3CDTF">2014-08-05T15:06:38Z</dcterms:modified>
</cp:coreProperties>
</file>