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56" y="-104"/>
      </p:cViewPr>
      <p:guideLst>
        <p:guide orient="horz" pos="816"/>
        <p:guide pos="6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7FDB9F35-308A-7A47-BF34-B758756F0404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1305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57C3954-9523-4841-B373-FC7CE9C64DCE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709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9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13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01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74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01" name="Group 573"/>
          <p:cNvGrpSpPr>
            <a:grpSpLocks/>
          </p:cNvGrpSpPr>
          <p:nvPr/>
        </p:nvGrpSpPr>
        <p:grpSpPr bwMode="auto">
          <a:xfrm>
            <a:off x="1071563" y="-31750"/>
            <a:ext cx="6823075" cy="1111250"/>
            <a:chOff x="661" y="68"/>
            <a:chExt cx="4298" cy="700"/>
          </a:xfrm>
        </p:grpSpPr>
        <p:grpSp>
          <p:nvGrpSpPr>
            <p:cNvPr id="48508" name="Group 380"/>
            <p:cNvGrpSpPr>
              <a:grpSpLocks/>
            </p:cNvGrpSpPr>
            <p:nvPr/>
          </p:nvGrpSpPr>
          <p:grpSpPr bwMode="auto">
            <a:xfrm>
              <a:off x="661" y="192"/>
              <a:ext cx="4298" cy="384"/>
              <a:chOff x="605" y="1776"/>
              <a:chExt cx="4298" cy="384"/>
            </a:xfrm>
          </p:grpSpPr>
          <p:grpSp>
            <p:nvGrpSpPr>
              <p:cNvPr id="48509" name="Group 381"/>
              <p:cNvGrpSpPr>
                <a:grpSpLocks/>
              </p:cNvGrpSpPr>
              <p:nvPr/>
            </p:nvGrpSpPr>
            <p:grpSpPr bwMode="auto">
              <a:xfrm>
                <a:off x="605" y="1776"/>
                <a:ext cx="307" cy="384"/>
                <a:chOff x="605" y="1776"/>
                <a:chExt cx="307" cy="384"/>
              </a:xfrm>
            </p:grpSpPr>
            <p:sp>
              <p:nvSpPr>
                <p:cNvPr id="48510" name="Rectangle 382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11" name="Rectangle 383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48512" name="Group 384"/>
              <p:cNvGrpSpPr>
                <a:grpSpLocks/>
              </p:cNvGrpSpPr>
              <p:nvPr/>
            </p:nvGrpSpPr>
            <p:grpSpPr bwMode="auto">
              <a:xfrm>
                <a:off x="912" y="1776"/>
                <a:ext cx="307" cy="384"/>
                <a:chOff x="605" y="1776"/>
                <a:chExt cx="307" cy="384"/>
              </a:xfrm>
            </p:grpSpPr>
            <p:sp>
              <p:nvSpPr>
                <p:cNvPr id="48513" name="Rectangle 385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14" name="Rectangle 386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12</a:t>
                  </a:r>
                </a:p>
              </p:txBody>
            </p:sp>
          </p:grpSp>
          <p:grpSp>
            <p:nvGrpSpPr>
              <p:cNvPr id="48515" name="Group 387"/>
              <p:cNvGrpSpPr>
                <a:grpSpLocks/>
              </p:cNvGrpSpPr>
              <p:nvPr/>
            </p:nvGrpSpPr>
            <p:grpSpPr bwMode="auto">
              <a:xfrm>
                <a:off x="1219" y="1776"/>
                <a:ext cx="307" cy="384"/>
                <a:chOff x="605" y="1776"/>
                <a:chExt cx="307" cy="384"/>
              </a:xfrm>
            </p:grpSpPr>
            <p:sp>
              <p:nvSpPr>
                <p:cNvPr id="48516" name="Rectangle 388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17" name="Rectangle 389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11</a:t>
                  </a:r>
                </a:p>
              </p:txBody>
            </p:sp>
          </p:grpSp>
          <p:grpSp>
            <p:nvGrpSpPr>
              <p:cNvPr id="48518" name="Group 390"/>
              <p:cNvGrpSpPr>
                <a:grpSpLocks/>
              </p:cNvGrpSpPr>
              <p:nvPr/>
            </p:nvGrpSpPr>
            <p:grpSpPr bwMode="auto">
              <a:xfrm>
                <a:off x="1526" y="1776"/>
                <a:ext cx="307" cy="384"/>
                <a:chOff x="605" y="1776"/>
                <a:chExt cx="307" cy="384"/>
              </a:xfrm>
            </p:grpSpPr>
            <p:sp>
              <p:nvSpPr>
                <p:cNvPr id="48519" name="Rectangle 391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20" name="Rectangle 392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48521" name="Group 393"/>
              <p:cNvGrpSpPr>
                <a:grpSpLocks/>
              </p:cNvGrpSpPr>
              <p:nvPr/>
            </p:nvGrpSpPr>
            <p:grpSpPr bwMode="auto">
              <a:xfrm>
                <a:off x="1833" y="1776"/>
                <a:ext cx="307" cy="384"/>
                <a:chOff x="605" y="1776"/>
                <a:chExt cx="307" cy="384"/>
              </a:xfrm>
            </p:grpSpPr>
            <p:sp>
              <p:nvSpPr>
                <p:cNvPr id="48522" name="Rectangle 394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23" name="Rectangle 395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9</a:t>
                  </a:r>
                </a:p>
              </p:txBody>
            </p:sp>
          </p:grpSp>
          <p:grpSp>
            <p:nvGrpSpPr>
              <p:cNvPr id="48524" name="Group 396"/>
              <p:cNvGrpSpPr>
                <a:grpSpLocks/>
              </p:cNvGrpSpPr>
              <p:nvPr/>
            </p:nvGrpSpPr>
            <p:grpSpPr bwMode="auto">
              <a:xfrm>
                <a:off x="2140" y="1776"/>
                <a:ext cx="307" cy="384"/>
                <a:chOff x="605" y="1776"/>
                <a:chExt cx="307" cy="384"/>
              </a:xfrm>
            </p:grpSpPr>
            <p:sp>
              <p:nvSpPr>
                <p:cNvPr id="48525" name="Rectangle 397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26" name="Rectangle 398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48527" name="Group 399"/>
              <p:cNvGrpSpPr>
                <a:grpSpLocks/>
              </p:cNvGrpSpPr>
              <p:nvPr/>
            </p:nvGrpSpPr>
            <p:grpSpPr bwMode="auto">
              <a:xfrm>
                <a:off x="2447" y="1776"/>
                <a:ext cx="307" cy="384"/>
                <a:chOff x="605" y="1776"/>
                <a:chExt cx="307" cy="384"/>
              </a:xfrm>
            </p:grpSpPr>
            <p:sp>
              <p:nvSpPr>
                <p:cNvPr id="48528" name="Rectangle 400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29" name="Rectangle 401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48530" name="Group 402"/>
              <p:cNvGrpSpPr>
                <a:grpSpLocks/>
              </p:cNvGrpSpPr>
              <p:nvPr/>
            </p:nvGrpSpPr>
            <p:grpSpPr bwMode="auto">
              <a:xfrm>
                <a:off x="2754" y="1776"/>
                <a:ext cx="307" cy="384"/>
                <a:chOff x="605" y="1776"/>
                <a:chExt cx="307" cy="384"/>
              </a:xfrm>
            </p:grpSpPr>
            <p:sp>
              <p:nvSpPr>
                <p:cNvPr id="48531" name="Rectangle 403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32" name="Rectangle 404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8533" name="Group 405"/>
              <p:cNvGrpSpPr>
                <a:grpSpLocks/>
              </p:cNvGrpSpPr>
              <p:nvPr/>
            </p:nvGrpSpPr>
            <p:grpSpPr bwMode="auto">
              <a:xfrm>
                <a:off x="3061" y="1776"/>
                <a:ext cx="307" cy="384"/>
                <a:chOff x="605" y="1776"/>
                <a:chExt cx="307" cy="384"/>
              </a:xfrm>
            </p:grpSpPr>
            <p:sp>
              <p:nvSpPr>
                <p:cNvPr id="48534" name="Rectangle 406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35" name="Rectangle 407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48536" name="Group 408"/>
              <p:cNvGrpSpPr>
                <a:grpSpLocks/>
              </p:cNvGrpSpPr>
              <p:nvPr/>
            </p:nvGrpSpPr>
            <p:grpSpPr bwMode="auto">
              <a:xfrm>
                <a:off x="3368" y="1776"/>
                <a:ext cx="307" cy="384"/>
                <a:chOff x="605" y="1776"/>
                <a:chExt cx="307" cy="384"/>
              </a:xfrm>
            </p:grpSpPr>
            <p:sp>
              <p:nvSpPr>
                <p:cNvPr id="48537" name="Rectangle 409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38" name="Rectangle 410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48539" name="Group 411"/>
              <p:cNvGrpSpPr>
                <a:grpSpLocks/>
              </p:cNvGrpSpPr>
              <p:nvPr/>
            </p:nvGrpSpPr>
            <p:grpSpPr bwMode="auto">
              <a:xfrm>
                <a:off x="3675" y="1776"/>
                <a:ext cx="307" cy="384"/>
                <a:chOff x="605" y="1776"/>
                <a:chExt cx="307" cy="384"/>
              </a:xfrm>
            </p:grpSpPr>
            <p:sp>
              <p:nvSpPr>
                <p:cNvPr id="48540" name="Rectangle 412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41" name="Rectangle 413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48542" name="Group 414"/>
              <p:cNvGrpSpPr>
                <a:grpSpLocks/>
              </p:cNvGrpSpPr>
              <p:nvPr/>
            </p:nvGrpSpPr>
            <p:grpSpPr bwMode="auto">
              <a:xfrm>
                <a:off x="3982" y="1776"/>
                <a:ext cx="307" cy="384"/>
                <a:chOff x="605" y="1776"/>
                <a:chExt cx="307" cy="384"/>
              </a:xfrm>
            </p:grpSpPr>
            <p:sp>
              <p:nvSpPr>
                <p:cNvPr id="48543" name="Rectangle 415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44" name="Rectangle 416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48545" name="Group 417"/>
              <p:cNvGrpSpPr>
                <a:grpSpLocks/>
              </p:cNvGrpSpPr>
              <p:nvPr/>
            </p:nvGrpSpPr>
            <p:grpSpPr bwMode="auto">
              <a:xfrm>
                <a:off x="4289" y="1776"/>
                <a:ext cx="307" cy="384"/>
                <a:chOff x="605" y="1776"/>
                <a:chExt cx="307" cy="384"/>
              </a:xfrm>
            </p:grpSpPr>
            <p:sp>
              <p:nvSpPr>
                <p:cNvPr id="48546" name="Rectangle 418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47" name="Rectangle 419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8548" name="Group 420"/>
              <p:cNvGrpSpPr>
                <a:grpSpLocks/>
              </p:cNvGrpSpPr>
              <p:nvPr/>
            </p:nvGrpSpPr>
            <p:grpSpPr bwMode="auto">
              <a:xfrm>
                <a:off x="4596" y="1776"/>
                <a:ext cx="307" cy="384"/>
                <a:chOff x="605" y="1776"/>
                <a:chExt cx="307" cy="384"/>
              </a:xfrm>
            </p:grpSpPr>
            <p:sp>
              <p:nvSpPr>
                <p:cNvPr id="48549" name="Rectangle 421"/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endParaRPr lang="en-US"/>
                </a:p>
              </p:txBody>
            </p:sp>
            <p:sp>
              <p:nvSpPr>
                <p:cNvPr id="48550" name="Rectangle 422"/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</a:pPr>
                  <a:r>
                    <a:rPr lang="en-US">
                      <a:solidFill>
                        <a:schemeClr val="tx2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48551" name="Group 423"/>
            <p:cNvGrpSpPr>
              <a:grpSpLocks/>
            </p:cNvGrpSpPr>
            <p:nvPr/>
          </p:nvGrpSpPr>
          <p:grpSpPr bwMode="auto">
            <a:xfrm>
              <a:off x="3117" y="591"/>
              <a:ext cx="1842" cy="177"/>
              <a:chOff x="3061" y="2290"/>
              <a:chExt cx="1842" cy="177"/>
            </a:xfrm>
          </p:grpSpPr>
          <p:sp>
            <p:nvSpPr>
              <p:cNvPr id="48552" name="Line 424"/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/>
              <a:lstStyle/>
              <a:p>
                <a:endParaRPr lang="en-US"/>
              </a:p>
            </p:txBody>
          </p:sp>
          <p:sp>
            <p:nvSpPr>
              <p:cNvPr id="48553" name="Text Box 425"/>
              <p:cNvSpPr txBox="1">
                <a:spLocks noChangeArrowheads="1"/>
              </p:cNvSpPr>
              <p:nvPr/>
            </p:nvSpPr>
            <p:spPr bwMode="auto">
              <a:xfrm>
                <a:off x="3770" y="2290"/>
                <a:ext cx="351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>
                    <a:solidFill>
                      <a:schemeClr val="tx2"/>
                    </a:solidFill>
                  </a:rPr>
                  <a:t>VPO</a:t>
                </a:r>
              </a:p>
            </p:txBody>
          </p:sp>
        </p:grpSp>
        <p:grpSp>
          <p:nvGrpSpPr>
            <p:cNvPr id="48554" name="Group 426"/>
            <p:cNvGrpSpPr>
              <a:grpSpLocks/>
            </p:cNvGrpSpPr>
            <p:nvPr/>
          </p:nvGrpSpPr>
          <p:grpSpPr bwMode="auto">
            <a:xfrm>
              <a:off x="661" y="590"/>
              <a:ext cx="2467" cy="177"/>
              <a:chOff x="3061" y="2290"/>
              <a:chExt cx="1842" cy="177"/>
            </a:xfrm>
          </p:grpSpPr>
          <p:sp>
            <p:nvSpPr>
              <p:cNvPr id="48555" name="Line 427"/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/>
              <a:lstStyle/>
              <a:p>
                <a:endParaRPr lang="en-US"/>
              </a:p>
            </p:txBody>
          </p:sp>
          <p:sp>
            <p:nvSpPr>
              <p:cNvPr id="48556" name="Text Box 428"/>
              <p:cNvSpPr txBox="1">
                <a:spLocks noChangeArrowheads="1"/>
              </p:cNvSpPr>
              <p:nvPr/>
            </p:nvSpPr>
            <p:spPr bwMode="auto">
              <a:xfrm>
                <a:off x="3770" y="2290"/>
                <a:ext cx="258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>
                    <a:solidFill>
                      <a:schemeClr val="tx2"/>
                    </a:solidFill>
                  </a:rPr>
                  <a:t>VPN</a:t>
                </a:r>
              </a:p>
            </p:txBody>
          </p:sp>
        </p:grpSp>
        <p:grpSp>
          <p:nvGrpSpPr>
            <p:cNvPr id="48557" name="Group 429"/>
            <p:cNvGrpSpPr>
              <a:grpSpLocks/>
            </p:cNvGrpSpPr>
            <p:nvPr/>
          </p:nvGrpSpPr>
          <p:grpSpPr bwMode="auto">
            <a:xfrm>
              <a:off x="2501" y="69"/>
              <a:ext cx="625" cy="177"/>
              <a:chOff x="2445" y="1659"/>
              <a:chExt cx="625" cy="177"/>
            </a:xfrm>
          </p:grpSpPr>
          <p:sp>
            <p:nvSpPr>
              <p:cNvPr id="48558" name="Line 430"/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/>
              <a:lstStyle/>
              <a:p>
                <a:endParaRPr lang="en-US"/>
              </a:p>
            </p:txBody>
          </p:sp>
          <p:sp>
            <p:nvSpPr>
              <p:cNvPr id="48559" name="Text Box 431"/>
              <p:cNvSpPr txBox="1">
                <a:spLocks noChangeArrowheads="1"/>
              </p:cNvSpPr>
              <p:nvPr/>
            </p:nvSpPr>
            <p:spPr bwMode="auto">
              <a:xfrm>
                <a:off x="2610" y="1659"/>
                <a:ext cx="350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>
                    <a:solidFill>
                      <a:schemeClr val="tx2"/>
                    </a:solidFill>
                  </a:rPr>
                  <a:t>TLBI</a:t>
                </a:r>
              </a:p>
            </p:txBody>
          </p:sp>
        </p:grpSp>
        <p:grpSp>
          <p:nvGrpSpPr>
            <p:cNvPr id="48560" name="Group 432"/>
            <p:cNvGrpSpPr>
              <a:grpSpLocks/>
            </p:cNvGrpSpPr>
            <p:nvPr/>
          </p:nvGrpSpPr>
          <p:grpSpPr bwMode="auto">
            <a:xfrm>
              <a:off x="661" y="68"/>
              <a:ext cx="1844" cy="177"/>
              <a:chOff x="2445" y="1659"/>
              <a:chExt cx="625" cy="177"/>
            </a:xfrm>
          </p:grpSpPr>
          <p:sp>
            <p:nvSpPr>
              <p:cNvPr id="48561" name="Line 433"/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/>
              <a:lstStyle/>
              <a:p>
                <a:endParaRPr lang="en-US"/>
              </a:p>
            </p:txBody>
          </p:sp>
          <p:sp>
            <p:nvSpPr>
              <p:cNvPr id="48562" name="Text Box 434"/>
              <p:cNvSpPr txBox="1">
                <a:spLocks noChangeArrowheads="1"/>
              </p:cNvSpPr>
              <p:nvPr/>
            </p:nvSpPr>
            <p:spPr bwMode="auto">
              <a:xfrm>
                <a:off x="2719" y="1659"/>
                <a:ext cx="131" cy="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>
                    <a:solidFill>
                      <a:schemeClr val="tx2"/>
                    </a:solidFill>
                  </a:rPr>
                  <a:t>TLBT</a:t>
                </a:r>
              </a:p>
            </p:txBody>
          </p:sp>
        </p:grpSp>
      </p:grpSp>
      <p:sp>
        <p:nvSpPr>
          <p:cNvPr id="48564" name="Rectangle 436"/>
          <p:cNvSpPr>
            <a:spLocks noChangeArrowheads="1"/>
          </p:cNvSpPr>
          <p:nvPr/>
        </p:nvSpPr>
        <p:spPr bwMode="auto">
          <a:xfrm>
            <a:off x="7985125" y="2493963"/>
            <a:ext cx="625475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65" name="Rectangle 437"/>
          <p:cNvSpPr>
            <a:spLocks noChangeArrowheads="1"/>
          </p:cNvSpPr>
          <p:nvPr/>
        </p:nvSpPr>
        <p:spPr bwMode="auto">
          <a:xfrm>
            <a:off x="7354888" y="2493963"/>
            <a:ext cx="630237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66" name="Rectangle 438"/>
          <p:cNvSpPr>
            <a:spLocks noChangeArrowheads="1"/>
          </p:cNvSpPr>
          <p:nvPr/>
        </p:nvSpPr>
        <p:spPr bwMode="auto">
          <a:xfrm>
            <a:off x="6729413" y="2493963"/>
            <a:ext cx="625475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48567" name="Rectangle 439"/>
          <p:cNvSpPr>
            <a:spLocks noChangeArrowheads="1"/>
          </p:cNvSpPr>
          <p:nvPr/>
        </p:nvSpPr>
        <p:spPr bwMode="auto">
          <a:xfrm>
            <a:off x="6100763" y="2493963"/>
            <a:ext cx="628650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568" name="Rectangle 440"/>
          <p:cNvSpPr>
            <a:spLocks noChangeArrowheads="1"/>
          </p:cNvSpPr>
          <p:nvPr/>
        </p:nvSpPr>
        <p:spPr bwMode="auto">
          <a:xfrm>
            <a:off x="5475288" y="2493963"/>
            <a:ext cx="625475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34</a:t>
            </a:r>
          </a:p>
        </p:txBody>
      </p:sp>
      <p:sp>
        <p:nvSpPr>
          <p:cNvPr id="48569" name="Rectangle 441"/>
          <p:cNvSpPr>
            <a:spLocks noChangeArrowheads="1"/>
          </p:cNvSpPr>
          <p:nvPr/>
        </p:nvSpPr>
        <p:spPr bwMode="auto">
          <a:xfrm>
            <a:off x="4848225" y="2493963"/>
            <a:ext cx="627063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0A</a:t>
            </a:r>
          </a:p>
        </p:txBody>
      </p:sp>
      <p:sp>
        <p:nvSpPr>
          <p:cNvPr id="48570" name="Rectangle 442"/>
          <p:cNvSpPr>
            <a:spLocks noChangeArrowheads="1"/>
          </p:cNvSpPr>
          <p:nvPr/>
        </p:nvSpPr>
        <p:spPr bwMode="auto">
          <a:xfrm>
            <a:off x="4219575" y="2493963"/>
            <a:ext cx="628650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571" name="Rectangle 443"/>
          <p:cNvSpPr>
            <a:spLocks noChangeArrowheads="1"/>
          </p:cNvSpPr>
          <p:nvPr/>
        </p:nvSpPr>
        <p:spPr bwMode="auto">
          <a:xfrm>
            <a:off x="3592513" y="2493963"/>
            <a:ext cx="627062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0D</a:t>
            </a:r>
          </a:p>
        </p:txBody>
      </p:sp>
      <p:sp>
        <p:nvSpPr>
          <p:cNvPr id="48572" name="Rectangle 444"/>
          <p:cNvSpPr>
            <a:spLocks noChangeArrowheads="1"/>
          </p:cNvSpPr>
          <p:nvPr/>
        </p:nvSpPr>
        <p:spPr bwMode="auto">
          <a:xfrm>
            <a:off x="2967038" y="2493963"/>
            <a:ext cx="625475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03</a:t>
            </a:r>
          </a:p>
        </p:txBody>
      </p:sp>
      <p:sp>
        <p:nvSpPr>
          <p:cNvPr id="48573" name="Rectangle 445"/>
          <p:cNvSpPr>
            <a:spLocks noChangeArrowheads="1"/>
          </p:cNvSpPr>
          <p:nvPr/>
        </p:nvSpPr>
        <p:spPr bwMode="auto">
          <a:xfrm>
            <a:off x="2338388" y="2493963"/>
            <a:ext cx="628650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74" name="Rectangle 446"/>
          <p:cNvSpPr>
            <a:spLocks noChangeArrowheads="1"/>
          </p:cNvSpPr>
          <p:nvPr/>
        </p:nvSpPr>
        <p:spPr bwMode="auto">
          <a:xfrm>
            <a:off x="1712913" y="2493963"/>
            <a:ext cx="625475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75" name="Rectangle 447"/>
          <p:cNvSpPr>
            <a:spLocks noChangeArrowheads="1"/>
          </p:cNvSpPr>
          <p:nvPr/>
        </p:nvSpPr>
        <p:spPr bwMode="auto">
          <a:xfrm>
            <a:off x="1082675" y="2493963"/>
            <a:ext cx="630238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07</a:t>
            </a:r>
          </a:p>
        </p:txBody>
      </p:sp>
      <p:sp>
        <p:nvSpPr>
          <p:cNvPr id="48576" name="Rectangle 448"/>
          <p:cNvSpPr>
            <a:spLocks noChangeArrowheads="1"/>
          </p:cNvSpPr>
          <p:nvPr/>
        </p:nvSpPr>
        <p:spPr bwMode="auto">
          <a:xfrm>
            <a:off x="457200" y="2493963"/>
            <a:ext cx="62547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8577" name="Rectangle 449"/>
          <p:cNvSpPr>
            <a:spLocks noChangeArrowheads="1"/>
          </p:cNvSpPr>
          <p:nvPr/>
        </p:nvSpPr>
        <p:spPr bwMode="auto">
          <a:xfrm>
            <a:off x="7985125" y="2168525"/>
            <a:ext cx="625475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78" name="Rectangle 450"/>
          <p:cNvSpPr>
            <a:spLocks noChangeArrowheads="1"/>
          </p:cNvSpPr>
          <p:nvPr/>
        </p:nvSpPr>
        <p:spPr bwMode="auto">
          <a:xfrm>
            <a:off x="7354888" y="2168525"/>
            <a:ext cx="630237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79" name="Rectangle 451"/>
          <p:cNvSpPr>
            <a:spLocks noChangeArrowheads="1"/>
          </p:cNvSpPr>
          <p:nvPr/>
        </p:nvSpPr>
        <p:spPr bwMode="auto">
          <a:xfrm>
            <a:off x="6729413" y="2168525"/>
            <a:ext cx="625475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03</a:t>
            </a:r>
          </a:p>
        </p:txBody>
      </p:sp>
      <p:sp>
        <p:nvSpPr>
          <p:cNvPr id="48580" name="Rectangle 452"/>
          <p:cNvSpPr>
            <a:spLocks noChangeArrowheads="1"/>
          </p:cNvSpPr>
          <p:nvPr/>
        </p:nvSpPr>
        <p:spPr bwMode="auto">
          <a:xfrm>
            <a:off x="6100763" y="2168525"/>
            <a:ext cx="628650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81" name="Rectangle 453"/>
          <p:cNvSpPr>
            <a:spLocks noChangeArrowheads="1"/>
          </p:cNvSpPr>
          <p:nvPr/>
        </p:nvSpPr>
        <p:spPr bwMode="auto">
          <a:xfrm>
            <a:off x="5475288" y="2168525"/>
            <a:ext cx="625475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4848225" y="2168525"/>
            <a:ext cx="627063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06</a:t>
            </a:r>
          </a:p>
        </p:txBody>
      </p:sp>
      <p:sp>
        <p:nvSpPr>
          <p:cNvPr id="48583" name="Rectangle 455"/>
          <p:cNvSpPr>
            <a:spLocks noChangeArrowheads="1"/>
          </p:cNvSpPr>
          <p:nvPr/>
        </p:nvSpPr>
        <p:spPr bwMode="auto">
          <a:xfrm>
            <a:off x="4219575" y="2168525"/>
            <a:ext cx="628650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84" name="Rectangle 456"/>
          <p:cNvSpPr>
            <a:spLocks noChangeArrowheads="1"/>
          </p:cNvSpPr>
          <p:nvPr/>
        </p:nvSpPr>
        <p:spPr bwMode="auto">
          <a:xfrm>
            <a:off x="3592513" y="2168525"/>
            <a:ext cx="627062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85" name="Rectangle 457"/>
          <p:cNvSpPr>
            <a:spLocks noChangeArrowheads="1"/>
          </p:cNvSpPr>
          <p:nvPr/>
        </p:nvSpPr>
        <p:spPr bwMode="auto">
          <a:xfrm>
            <a:off x="2967038" y="2168525"/>
            <a:ext cx="625475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08</a:t>
            </a:r>
          </a:p>
        </p:txBody>
      </p:sp>
      <p:sp>
        <p:nvSpPr>
          <p:cNvPr id="48586" name="Rectangle 458"/>
          <p:cNvSpPr>
            <a:spLocks noChangeArrowheads="1"/>
          </p:cNvSpPr>
          <p:nvPr/>
        </p:nvSpPr>
        <p:spPr bwMode="auto">
          <a:xfrm>
            <a:off x="2338388" y="2168525"/>
            <a:ext cx="628650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1712913" y="2168525"/>
            <a:ext cx="625475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88" name="Rectangle 460"/>
          <p:cNvSpPr>
            <a:spLocks noChangeArrowheads="1"/>
          </p:cNvSpPr>
          <p:nvPr/>
        </p:nvSpPr>
        <p:spPr bwMode="auto">
          <a:xfrm>
            <a:off x="1082675" y="2168525"/>
            <a:ext cx="630238" cy="32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457200" y="2168525"/>
            <a:ext cx="6254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590" name="Rectangle 462"/>
          <p:cNvSpPr>
            <a:spLocks noChangeArrowheads="1"/>
          </p:cNvSpPr>
          <p:nvPr/>
        </p:nvSpPr>
        <p:spPr bwMode="auto">
          <a:xfrm>
            <a:off x="7985125" y="1844675"/>
            <a:ext cx="625475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91" name="Rectangle 463"/>
          <p:cNvSpPr>
            <a:spLocks noChangeArrowheads="1"/>
          </p:cNvSpPr>
          <p:nvPr/>
        </p:nvSpPr>
        <p:spPr bwMode="auto">
          <a:xfrm>
            <a:off x="7354888" y="1844675"/>
            <a:ext cx="630237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92" name="Rectangle 464"/>
          <p:cNvSpPr>
            <a:spLocks noChangeArrowheads="1"/>
          </p:cNvSpPr>
          <p:nvPr/>
        </p:nvSpPr>
        <p:spPr bwMode="auto">
          <a:xfrm>
            <a:off x="6729413" y="1844675"/>
            <a:ext cx="625475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0A</a:t>
            </a:r>
          </a:p>
        </p:txBody>
      </p:sp>
      <p:sp>
        <p:nvSpPr>
          <p:cNvPr id="48593" name="Rectangle 465"/>
          <p:cNvSpPr>
            <a:spLocks noChangeArrowheads="1"/>
          </p:cNvSpPr>
          <p:nvPr/>
        </p:nvSpPr>
        <p:spPr bwMode="auto">
          <a:xfrm>
            <a:off x="6100763" y="1844675"/>
            <a:ext cx="628650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94" name="Rectangle 466"/>
          <p:cNvSpPr>
            <a:spLocks noChangeArrowheads="1"/>
          </p:cNvSpPr>
          <p:nvPr/>
        </p:nvSpPr>
        <p:spPr bwMode="auto">
          <a:xfrm>
            <a:off x="5475288" y="1844675"/>
            <a:ext cx="625475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95" name="Rectangle 467"/>
          <p:cNvSpPr>
            <a:spLocks noChangeArrowheads="1"/>
          </p:cNvSpPr>
          <p:nvPr/>
        </p:nvSpPr>
        <p:spPr bwMode="auto">
          <a:xfrm>
            <a:off x="4848225" y="1844675"/>
            <a:ext cx="627063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04</a:t>
            </a:r>
          </a:p>
        </p:txBody>
      </p:sp>
      <p:sp>
        <p:nvSpPr>
          <p:cNvPr id="48596" name="Rectangle 468"/>
          <p:cNvSpPr>
            <a:spLocks noChangeArrowheads="1"/>
          </p:cNvSpPr>
          <p:nvPr/>
        </p:nvSpPr>
        <p:spPr bwMode="auto">
          <a:xfrm>
            <a:off x="4219575" y="1844675"/>
            <a:ext cx="628650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97" name="Rectangle 469"/>
          <p:cNvSpPr>
            <a:spLocks noChangeArrowheads="1"/>
          </p:cNvSpPr>
          <p:nvPr/>
        </p:nvSpPr>
        <p:spPr bwMode="auto">
          <a:xfrm>
            <a:off x="3592513" y="1844675"/>
            <a:ext cx="627062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98" name="Rectangle 470"/>
          <p:cNvSpPr>
            <a:spLocks noChangeArrowheads="1"/>
          </p:cNvSpPr>
          <p:nvPr/>
        </p:nvSpPr>
        <p:spPr bwMode="auto">
          <a:xfrm>
            <a:off x="2967038" y="1844675"/>
            <a:ext cx="625475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48599" name="Rectangle 471"/>
          <p:cNvSpPr>
            <a:spLocks noChangeArrowheads="1"/>
          </p:cNvSpPr>
          <p:nvPr/>
        </p:nvSpPr>
        <p:spPr bwMode="auto">
          <a:xfrm>
            <a:off x="2338388" y="1844675"/>
            <a:ext cx="628650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600" name="Rectangle 472"/>
          <p:cNvSpPr>
            <a:spLocks noChangeArrowheads="1"/>
          </p:cNvSpPr>
          <p:nvPr/>
        </p:nvSpPr>
        <p:spPr bwMode="auto">
          <a:xfrm>
            <a:off x="1712913" y="1844675"/>
            <a:ext cx="625475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2D</a:t>
            </a:r>
          </a:p>
        </p:txBody>
      </p:sp>
      <p:sp>
        <p:nvSpPr>
          <p:cNvPr id="48601" name="Rectangle 473"/>
          <p:cNvSpPr>
            <a:spLocks noChangeArrowheads="1"/>
          </p:cNvSpPr>
          <p:nvPr/>
        </p:nvSpPr>
        <p:spPr bwMode="auto">
          <a:xfrm>
            <a:off x="1082675" y="1844675"/>
            <a:ext cx="630238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03</a:t>
            </a:r>
          </a:p>
        </p:txBody>
      </p:sp>
      <p:sp>
        <p:nvSpPr>
          <p:cNvPr id="48602" name="Rectangle 474"/>
          <p:cNvSpPr>
            <a:spLocks noChangeArrowheads="1"/>
          </p:cNvSpPr>
          <p:nvPr/>
        </p:nvSpPr>
        <p:spPr bwMode="auto">
          <a:xfrm>
            <a:off x="457200" y="1844675"/>
            <a:ext cx="6254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603" name="Rectangle 475"/>
          <p:cNvSpPr>
            <a:spLocks noChangeArrowheads="1"/>
          </p:cNvSpPr>
          <p:nvPr/>
        </p:nvSpPr>
        <p:spPr bwMode="auto">
          <a:xfrm>
            <a:off x="7985125" y="1519238"/>
            <a:ext cx="625475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604" name="Rectangle 476"/>
          <p:cNvSpPr>
            <a:spLocks noChangeArrowheads="1"/>
          </p:cNvSpPr>
          <p:nvPr/>
        </p:nvSpPr>
        <p:spPr bwMode="auto">
          <a:xfrm>
            <a:off x="7354888" y="1519238"/>
            <a:ext cx="630237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48605" name="Rectangle 477"/>
          <p:cNvSpPr>
            <a:spLocks noChangeArrowheads="1"/>
          </p:cNvSpPr>
          <p:nvPr/>
        </p:nvSpPr>
        <p:spPr bwMode="auto">
          <a:xfrm>
            <a:off x="6729413" y="1519238"/>
            <a:ext cx="625475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07</a:t>
            </a:r>
          </a:p>
        </p:txBody>
      </p:sp>
      <p:sp>
        <p:nvSpPr>
          <p:cNvPr id="48606" name="Rectangle 478"/>
          <p:cNvSpPr>
            <a:spLocks noChangeArrowheads="1"/>
          </p:cNvSpPr>
          <p:nvPr/>
        </p:nvSpPr>
        <p:spPr bwMode="auto">
          <a:xfrm>
            <a:off x="6100763" y="1519238"/>
            <a:ext cx="628650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607" name="Rectangle 479"/>
          <p:cNvSpPr>
            <a:spLocks noChangeArrowheads="1"/>
          </p:cNvSpPr>
          <p:nvPr/>
        </p:nvSpPr>
        <p:spPr bwMode="auto">
          <a:xfrm>
            <a:off x="5475288" y="1519238"/>
            <a:ext cx="625475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08" name="Rectangle 480"/>
          <p:cNvSpPr>
            <a:spLocks noChangeArrowheads="1"/>
          </p:cNvSpPr>
          <p:nvPr/>
        </p:nvSpPr>
        <p:spPr bwMode="auto">
          <a:xfrm>
            <a:off x="4848225" y="1519238"/>
            <a:ext cx="627063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48609" name="Rectangle 481"/>
          <p:cNvSpPr>
            <a:spLocks noChangeArrowheads="1"/>
          </p:cNvSpPr>
          <p:nvPr/>
        </p:nvSpPr>
        <p:spPr bwMode="auto">
          <a:xfrm>
            <a:off x="4219575" y="1519238"/>
            <a:ext cx="628650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610" name="Rectangle 482"/>
          <p:cNvSpPr>
            <a:spLocks noChangeArrowheads="1"/>
          </p:cNvSpPr>
          <p:nvPr/>
        </p:nvSpPr>
        <p:spPr bwMode="auto">
          <a:xfrm>
            <a:off x="3592513" y="1519238"/>
            <a:ext cx="627062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0D</a:t>
            </a:r>
          </a:p>
        </p:txBody>
      </p:sp>
      <p:sp>
        <p:nvSpPr>
          <p:cNvPr id="48611" name="Rectangle 483"/>
          <p:cNvSpPr>
            <a:spLocks noChangeArrowheads="1"/>
          </p:cNvSpPr>
          <p:nvPr/>
        </p:nvSpPr>
        <p:spPr bwMode="auto">
          <a:xfrm>
            <a:off x="2967038" y="1519238"/>
            <a:ext cx="625475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09</a:t>
            </a:r>
          </a:p>
        </p:txBody>
      </p:sp>
      <p:sp>
        <p:nvSpPr>
          <p:cNvPr id="48612" name="Rectangle 484"/>
          <p:cNvSpPr>
            <a:spLocks noChangeArrowheads="1"/>
          </p:cNvSpPr>
          <p:nvPr/>
        </p:nvSpPr>
        <p:spPr bwMode="auto">
          <a:xfrm>
            <a:off x="2338388" y="1519238"/>
            <a:ext cx="628650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613" name="Rectangle 485"/>
          <p:cNvSpPr>
            <a:spLocks noChangeArrowheads="1"/>
          </p:cNvSpPr>
          <p:nvPr/>
        </p:nvSpPr>
        <p:spPr bwMode="auto">
          <a:xfrm>
            <a:off x="1712913" y="1519238"/>
            <a:ext cx="625475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14" name="Rectangle 486"/>
          <p:cNvSpPr>
            <a:spLocks noChangeArrowheads="1"/>
          </p:cNvSpPr>
          <p:nvPr/>
        </p:nvSpPr>
        <p:spPr bwMode="auto">
          <a:xfrm>
            <a:off x="1082675" y="1519238"/>
            <a:ext cx="630238" cy="32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03</a:t>
            </a:r>
          </a:p>
        </p:txBody>
      </p:sp>
      <p:sp>
        <p:nvSpPr>
          <p:cNvPr id="48615" name="Rectangle 487"/>
          <p:cNvSpPr>
            <a:spLocks noChangeArrowheads="1"/>
          </p:cNvSpPr>
          <p:nvPr/>
        </p:nvSpPr>
        <p:spPr bwMode="auto">
          <a:xfrm>
            <a:off x="457200" y="1519238"/>
            <a:ext cx="62547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616" name="Rectangle 488"/>
          <p:cNvSpPr>
            <a:spLocks noChangeArrowheads="1"/>
          </p:cNvSpPr>
          <p:nvPr/>
        </p:nvSpPr>
        <p:spPr bwMode="auto">
          <a:xfrm>
            <a:off x="7985125" y="1193800"/>
            <a:ext cx="6254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Valid</a:t>
            </a:r>
          </a:p>
        </p:txBody>
      </p:sp>
      <p:sp>
        <p:nvSpPr>
          <p:cNvPr id="48617" name="Rectangle 489"/>
          <p:cNvSpPr>
            <a:spLocks noChangeArrowheads="1"/>
          </p:cNvSpPr>
          <p:nvPr/>
        </p:nvSpPr>
        <p:spPr bwMode="auto">
          <a:xfrm>
            <a:off x="7354888" y="1193800"/>
            <a:ext cx="630237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48618" name="Rectangle 490"/>
          <p:cNvSpPr>
            <a:spLocks noChangeArrowheads="1"/>
          </p:cNvSpPr>
          <p:nvPr/>
        </p:nvSpPr>
        <p:spPr bwMode="auto">
          <a:xfrm>
            <a:off x="6729413" y="1193800"/>
            <a:ext cx="6254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Tag</a:t>
            </a:r>
          </a:p>
        </p:txBody>
      </p:sp>
      <p:sp>
        <p:nvSpPr>
          <p:cNvPr id="48619" name="Rectangle 491"/>
          <p:cNvSpPr>
            <a:spLocks noChangeArrowheads="1"/>
          </p:cNvSpPr>
          <p:nvPr/>
        </p:nvSpPr>
        <p:spPr bwMode="auto">
          <a:xfrm>
            <a:off x="6100763" y="1193800"/>
            <a:ext cx="62865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Valid</a:t>
            </a:r>
          </a:p>
        </p:txBody>
      </p:sp>
      <p:sp>
        <p:nvSpPr>
          <p:cNvPr id="48620" name="Rectangle 492"/>
          <p:cNvSpPr>
            <a:spLocks noChangeArrowheads="1"/>
          </p:cNvSpPr>
          <p:nvPr/>
        </p:nvSpPr>
        <p:spPr bwMode="auto">
          <a:xfrm>
            <a:off x="5475288" y="1193800"/>
            <a:ext cx="6254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48621" name="Rectangle 493"/>
          <p:cNvSpPr>
            <a:spLocks noChangeArrowheads="1"/>
          </p:cNvSpPr>
          <p:nvPr/>
        </p:nvSpPr>
        <p:spPr bwMode="auto">
          <a:xfrm>
            <a:off x="4848225" y="1193800"/>
            <a:ext cx="627063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Tag</a:t>
            </a:r>
          </a:p>
        </p:txBody>
      </p:sp>
      <p:sp>
        <p:nvSpPr>
          <p:cNvPr id="48622" name="Rectangle 494"/>
          <p:cNvSpPr>
            <a:spLocks noChangeArrowheads="1"/>
          </p:cNvSpPr>
          <p:nvPr/>
        </p:nvSpPr>
        <p:spPr bwMode="auto">
          <a:xfrm>
            <a:off x="4219575" y="1193800"/>
            <a:ext cx="62865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Valid</a:t>
            </a:r>
          </a:p>
        </p:txBody>
      </p:sp>
      <p:sp>
        <p:nvSpPr>
          <p:cNvPr id="48623" name="Rectangle 495"/>
          <p:cNvSpPr>
            <a:spLocks noChangeArrowheads="1"/>
          </p:cNvSpPr>
          <p:nvPr/>
        </p:nvSpPr>
        <p:spPr bwMode="auto">
          <a:xfrm>
            <a:off x="3592513" y="1193800"/>
            <a:ext cx="627062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48624" name="Rectangle 496"/>
          <p:cNvSpPr>
            <a:spLocks noChangeArrowheads="1"/>
          </p:cNvSpPr>
          <p:nvPr/>
        </p:nvSpPr>
        <p:spPr bwMode="auto">
          <a:xfrm>
            <a:off x="2967038" y="1193800"/>
            <a:ext cx="6254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Tag</a:t>
            </a:r>
          </a:p>
        </p:txBody>
      </p:sp>
      <p:sp>
        <p:nvSpPr>
          <p:cNvPr id="48625" name="Rectangle 497"/>
          <p:cNvSpPr>
            <a:spLocks noChangeArrowheads="1"/>
          </p:cNvSpPr>
          <p:nvPr/>
        </p:nvSpPr>
        <p:spPr bwMode="auto">
          <a:xfrm>
            <a:off x="2338388" y="1193800"/>
            <a:ext cx="62865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Valid</a:t>
            </a:r>
          </a:p>
        </p:txBody>
      </p:sp>
      <p:sp>
        <p:nvSpPr>
          <p:cNvPr id="48626" name="Rectangle 498"/>
          <p:cNvSpPr>
            <a:spLocks noChangeArrowheads="1"/>
          </p:cNvSpPr>
          <p:nvPr/>
        </p:nvSpPr>
        <p:spPr bwMode="auto">
          <a:xfrm>
            <a:off x="1712913" y="1193800"/>
            <a:ext cx="6254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48627" name="Rectangle 499"/>
          <p:cNvSpPr>
            <a:spLocks noChangeArrowheads="1"/>
          </p:cNvSpPr>
          <p:nvPr/>
        </p:nvSpPr>
        <p:spPr bwMode="auto">
          <a:xfrm>
            <a:off x="1082675" y="1193800"/>
            <a:ext cx="630238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Tag</a:t>
            </a:r>
          </a:p>
        </p:txBody>
      </p:sp>
      <p:sp>
        <p:nvSpPr>
          <p:cNvPr id="48628" name="Rectangle 500"/>
          <p:cNvSpPr>
            <a:spLocks noChangeArrowheads="1"/>
          </p:cNvSpPr>
          <p:nvPr/>
        </p:nvSpPr>
        <p:spPr bwMode="auto">
          <a:xfrm>
            <a:off x="457200" y="1193800"/>
            <a:ext cx="6254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Set</a:t>
            </a:r>
          </a:p>
        </p:txBody>
      </p:sp>
      <p:sp>
        <p:nvSpPr>
          <p:cNvPr id="48630" name="Line 502"/>
          <p:cNvSpPr>
            <a:spLocks noChangeShapeType="1"/>
          </p:cNvSpPr>
          <p:nvPr/>
        </p:nvSpPr>
        <p:spPr bwMode="auto">
          <a:xfrm>
            <a:off x="1054100" y="1844675"/>
            <a:ext cx="755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/>
          <a:lstStyle/>
          <a:p>
            <a:endParaRPr lang="en-US"/>
          </a:p>
        </p:txBody>
      </p:sp>
      <p:sp>
        <p:nvSpPr>
          <p:cNvPr id="48631" name="Line 503"/>
          <p:cNvSpPr>
            <a:spLocks noChangeShapeType="1"/>
          </p:cNvSpPr>
          <p:nvPr/>
        </p:nvSpPr>
        <p:spPr bwMode="auto">
          <a:xfrm>
            <a:off x="1054100" y="2168525"/>
            <a:ext cx="755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/>
          <a:lstStyle/>
          <a:p>
            <a:endParaRPr lang="en-US"/>
          </a:p>
        </p:txBody>
      </p:sp>
      <p:sp>
        <p:nvSpPr>
          <p:cNvPr id="48632" name="Line 504"/>
          <p:cNvSpPr>
            <a:spLocks noChangeShapeType="1"/>
          </p:cNvSpPr>
          <p:nvPr/>
        </p:nvSpPr>
        <p:spPr bwMode="auto">
          <a:xfrm>
            <a:off x="1054100" y="2493963"/>
            <a:ext cx="755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/>
          <a:lstStyle/>
          <a:p>
            <a:endParaRPr lang="en-US"/>
          </a:p>
        </p:txBody>
      </p:sp>
      <p:sp>
        <p:nvSpPr>
          <p:cNvPr id="48642" name="Line 514"/>
          <p:cNvSpPr>
            <a:spLocks noChangeShapeType="1"/>
          </p:cNvSpPr>
          <p:nvPr/>
        </p:nvSpPr>
        <p:spPr bwMode="auto">
          <a:xfrm>
            <a:off x="2967038" y="1524000"/>
            <a:ext cx="0" cy="1295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/>
          <a:lstStyle/>
          <a:p>
            <a:endParaRPr lang="en-US"/>
          </a:p>
        </p:txBody>
      </p:sp>
      <p:sp>
        <p:nvSpPr>
          <p:cNvPr id="48644" name="Line 516"/>
          <p:cNvSpPr>
            <a:spLocks noChangeShapeType="1"/>
          </p:cNvSpPr>
          <p:nvPr/>
        </p:nvSpPr>
        <p:spPr bwMode="auto">
          <a:xfrm>
            <a:off x="4848225" y="1536700"/>
            <a:ext cx="0" cy="12827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/>
          <a:lstStyle/>
          <a:p>
            <a:endParaRPr lang="en-US"/>
          </a:p>
        </p:txBody>
      </p:sp>
      <p:sp>
        <p:nvSpPr>
          <p:cNvPr id="48645" name="Line 517"/>
          <p:cNvSpPr>
            <a:spLocks noChangeShapeType="1"/>
          </p:cNvSpPr>
          <p:nvPr/>
        </p:nvSpPr>
        <p:spPr bwMode="auto">
          <a:xfrm flipH="1">
            <a:off x="6729413" y="1524000"/>
            <a:ext cx="0" cy="1295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/>
          <a:lstStyle/>
          <a:p>
            <a:endParaRPr lang="en-US"/>
          </a:p>
        </p:txBody>
      </p:sp>
      <p:sp>
        <p:nvSpPr>
          <p:cNvPr id="48700" name="Rectangle 572"/>
          <p:cNvSpPr>
            <a:spLocks noChangeArrowheads="1"/>
          </p:cNvSpPr>
          <p:nvPr/>
        </p:nvSpPr>
        <p:spPr bwMode="auto">
          <a:xfrm>
            <a:off x="1054100" y="1524000"/>
            <a:ext cx="75565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03" name="Text Box 575"/>
          <p:cNvSpPr txBox="1">
            <a:spLocks noChangeArrowheads="1"/>
          </p:cNvSpPr>
          <p:nvPr/>
        </p:nvSpPr>
        <p:spPr bwMode="auto">
          <a:xfrm>
            <a:off x="114300" y="363538"/>
            <a:ext cx="8143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/>
              <a:t>Virtual</a:t>
            </a:r>
          </a:p>
          <a:p>
            <a:pPr algn="r"/>
            <a:r>
              <a:rPr lang="en-US"/>
              <a:t>address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20628</TotalTime>
  <Pages>20</Pages>
  <Words>85</Words>
  <Application>Microsoft Macintosh PowerPoint</Application>
  <PresentationFormat>Letter Paper (8.5x11 in)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318</cp:revision>
  <cp:lastPrinted>2001-07-10T20:15:05Z</cp:lastPrinted>
  <dcterms:created xsi:type="dcterms:W3CDTF">1998-08-11T09:18:51Z</dcterms:created>
  <dcterms:modified xsi:type="dcterms:W3CDTF">2014-08-05T15:06:22Z</dcterms:modified>
</cp:coreProperties>
</file>