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4" y="-120"/>
      </p:cViewPr>
      <p:guideLst>
        <p:guide orient="horz" pos="816"/>
        <p:guide pos="4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ED83D7DF-2242-4D4F-89C1-55D9B25E748E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871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8BAEC42-12B8-6942-9847-3BE870DE657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201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74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35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86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95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228600" y="244475"/>
            <a:ext cx="838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Size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2743200" y="244475"/>
            <a:ext cx="2971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Remainder of block</a:t>
            </a:r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1066800" y="244475"/>
            <a:ext cx="838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Left</a:t>
            </a:r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1905000" y="244475"/>
            <a:ext cx="838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Right</a:t>
            </a:r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365125" y="-76200"/>
            <a:ext cx="223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Allocated block header</a:t>
            </a:r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 flipH="1">
            <a:off x="1219200" y="62547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Line 400"/>
          <p:cNvSpPr>
            <a:spLocks noChangeShapeType="1"/>
          </p:cNvSpPr>
          <p:nvPr/>
        </p:nvSpPr>
        <p:spPr bwMode="auto">
          <a:xfrm>
            <a:off x="2362200" y="62547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915988" y="669925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&lt;</a:t>
            </a:r>
          </a:p>
        </p:txBody>
      </p:sp>
      <p:sp>
        <p:nvSpPr>
          <p:cNvPr id="48530" name="Text Box 402"/>
          <p:cNvSpPr txBox="1">
            <a:spLocks noChangeArrowheads="1"/>
          </p:cNvSpPr>
          <p:nvPr/>
        </p:nvSpPr>
        <p:spPr bwMode="auto">
          <a:xfrm>
            <a:off x="2516188" y="654050"/>
            <a:ext cx="30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21633</TotalTime>
  <Pages>20</Pages>
  <Words>11</Words>
  <Application>Microsoft Macintosh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314</cp:revision>
  <cp:lastPrinted>2000-10-08T01:27:37Z</cp:lastPrinted>
  <dcterms:created xsi:type="dcterms:W3CDTF">1998-08-11T09:18:51Z</dcterms:created>
  <dcterms:modified xsi:type="dcterms:W3CDTF">2014-08-05T15:06:11Z</dcterms:modified>
</cp:coreProperties>
</file>