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20" y="-80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1A169A73-AFF0-F548-A316-803566CAA31F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70227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9B92B1D-09CD-4D4D-8350-A6EE7D02996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46900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96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9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5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02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13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76200" y="457200"/>
            <a:ext cx="12954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 application</a:t>
            </a:r>
          </a:p>
          <a:p>
            <a:r>
              <a:rPr lang="en-US"/>
              <a:t>program</a:t>
            </a:r>
          </a:p>
        </p:txBody>
      </p:sp>
      <p:sp>
        <p:nvSpPr>
          <p:cNvPr id="48508" name="Line 380"/>
          <p:cNvSpPr>
            <a:spLocks noChangeShapeType="1"/>
          </p:cNvSpPr>
          <p:nvPr/>
        </p:nvSpPr>
        <p:spPr bwMode="auto">
          <a:xfrm flipV="1">
            <a:off x="1371600" y="609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2133600" y="457200"/>
            <a:ext cx="12954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malloc()</a:t>
            </a:r>
          </a:p>
        </p:txBody>
      </p:sp>
      <p:sp>
        <p:nvSpPr>
          <p:cNvPr id="48512" name="Line 384"/>
          <p:cNvSpPr>
            <a:spLocks noChangeShapeType="1"/>
          </p:cNvSpPr>
          <p:nvPr/>
        </p:nvSpPr>
        <p:spPr bwMode="auto">
          <a:xfrm flipV="1">
            <a:off x="3429000" y="609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4191000" y="457200"/>
            <a:ext cx="12954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Conservative</a:t>
            </a:r>
          </a:p>
          <a:p>
            <a:r>
              <a:rPr lang="en-US"/>
              <a:t>garbage</a:t>
            </a:r>
          </a:p>
          <a:p>
            <a:r>
              <a:rPr lang="en-US"/>
              <a:t>collector</a:t>
            </a:r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6248400" y="457200"/>
            <a:ext cx="12954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free()</a:t>
            </a:r>
          </a:p>
        </p:txBody>
      </p:sp>
      <p:sp>
        <p:nvSpPr>
          <p:cNvPr id="48515" name="Line 387"/>
          <p:cNvSpPr>
            <a:spLocks noChangeShapeType="1"/>
          </p:cNvSpPr>
          <p:nvPr/>
        </p:nvSpPr>
        <p:spPr bwMode="auto">
          <a:xfrm flipV="1">
            <a:off x="5486400" y="609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Line 388"/>
          <p:cNvSpPr>
            <a:spLocks noChangeShapeType="1"/>
          </p:cNvSpPr>
          <p:nvPr/>
        </p:nvSpPr>
        <p:spPr bwMode="auto">
          <a:xfrm flipV="1">
            <a:off x="5486400" y="990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Line 389"/>
          <p:cNvSpPr>
            <a:spLocks noChangeShapeType="1"/>
          </p:cNvSpPr>
          <p:nvPr/>
        </p:nvSpPr>
        <p:spPr bwMode="auto">
          <a:xfrm flipV="1">
            <a:off x="3429000" y="990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Line 390"/>
          <p:cNvSpPr>
            <a:spLocks noChangeShapeType="1"/>
          </p:cNvSpPr>
          <p:nvPr/>
        </p:nvSpPr>
        <p:spPr bwMode="auto">
          <a:xfrm flipV="1">
            <a:off x="1371600" y="990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1828800" y="304800"/>
            <a:ext cx="6019800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Text Box 392"/>
          <p:cNvSpPr txBox="1">
            <a:spLocks noChangeArrowheads="1"/>
          </p:cNvSpPr>
          <p:nvPr/>
        </p:nvSpPr>
        <p:spPr bwMode="auto">
          <a:xfrm>
            <a:off x="1735138" y="0"/>
            <a:ext cx="253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Dynamic storage allocator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20554</TotalTime>
  <Pages>20</Pages>
  <Words>15</Words>
  <Application>Microsoft Macintosh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316</cp:revision>
  <cp:lastPrinted>2000-10-07T22:58:21Z</cp:lastPrinted>
  <dcterms:created xsi:type="dcterms:W3CDTF">1998-08-11T09:18:51Z</dcterms:created>
  <dcterms:modified xsi:type="dcterms:W3CDTF">2014-08-05T15:05:47Z</dcterms:modified>
</cp:coreProperties>
</file>