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56" y="-8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EDDF988-8C4E-944D-9E4B-5F3E1D80871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299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AC52E0B-B1E6-2B4F-871D-25D80945865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8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1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4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8956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41910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2895600" y="3810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895600" y="685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895600" y="685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4191000" y="685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2895600" y="762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2895600" y="990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n+m2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4191000" y="990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8956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8956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n+m2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41910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762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13716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76200" y="3810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76200" y="685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76200" y="685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1371600" y="685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76200" y="762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>
            <a:off x="91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76200" y="990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1371600" y="990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76200" y="1295400"/>
            <a:ext cx="167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76200" y="16002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76200" y="1600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1371600" y="1600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76200" y="9906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76200" y="1905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1371600" y="19050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76200" y="2209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762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Rectangle 410"/>
          <p:cNvSpPr>
            <a:spLocks noChangeArrowheads="1"/>
          </p:cNvSpPr>
          <p:nvPr/>
        </p:nvSpPr>
        <p:spPr bwMode="auto">
          <a:xfrm>
            <a:off x="762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13716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40" name="Rectangle 412"/>
          <p:cNvSpPr>
            <a:spLocks noChangeArrowheads="1"/>
          </p:cNvSpPr>
          <p:nvPr/>
        </p:nvSpPr>
        <p:spPr bwMode="auto">
          <a:xfrm>
            <a:off x="76200" y="19050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2057400" y="1447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2895600" y="1295400"/>
            <a:ext cx="1676400" cy="1219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2895600" y="990600"/>
            <a:ext cx="16764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20557</TotalTime>
  <Pages>20</Pages>
  <Words>24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2000-07-20T16:50:16Z</cp:lastPrinted>
  <dcterms:created xsi:type="dcterms:W3CDTF">1998-08-11T09:18:51Z</dcterms:created>
  <dcterms:modified xsi:type="dcterms:W3CDTF">2014-08-05T15:05:32Z</dcterms:modified>
</cp:coreProperties>
</file>