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6" y="-80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0A4F2C95-AA25-8743-B262-A9DF3628DC80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57036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D6209E42-C162-AB44-9A58-93C61CF9164E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5162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5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310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7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68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99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76200" y="762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m1</a:t>
            </a:r>
          </a:p>
        </p:txBody>
      </p:sp>
      <p:sp>
        <p:nvSpPr>
          <p:cNvPr id="48508" name="Rectangle 380"/>
          <p:cNvSpPr>
            <a:spLocks noChangeArrowheads="1"/>
          </p:cNvSpPr>
          <p:nvPr/>
        </p:nvSpPr>
        <p:spPr bwMode="auto">
          <a:xfrm>
            <a:off x="1371600" y="76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09" name="Rectangle 381"/>
          <p:cNvSpPr>
            <a:spLocks noChangeArrowheads="1"/>
          </p:cNvSpPr>
          <p:nvPr/>
        </p:nvSpPr>
        <p:spPr bwMode="auto">
          <a:xfrm>
            <a:off x="76200" y="3810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0" name="Rectangle 382"/>
          <p:cNvSpPr>
            <a:spLocks noChangeArrowheads="1"/>
          </p:cNvSpPr>
          <p:nvPr/>
        </p:nvSpPr>
        <p:spPr bwMode="auto">
          <a:xfrm>
            <a:off x="76200" y="6858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1" name="Rectangle 383"/>
          <p:cNvSpPr>
            <a:spLocks noChangeArrowheads="1"/>
          </p:cNvSpPr>
          <p:nvPr/>
        </p:nvSpPr>
        <p:spPr bwMode="auto">
          <a:xfrm>
            <a:off x="76200" y="6858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m1</a:t>
            </a:r>
          </a:p>
        </p:txBody>
      </p:sp>
      <p:sp>
        <p:nvSpPr>
          <p:cNvPr id="48512" name="Rectangle 384"/>
          <p:cNvSpPr>
            <a:spLocks noChangeArrowheads="1"/>
          </p:cNvSpPr>
          <p:nvPr/>
        </p:nvSpPr>
        <p:spPr bwMode="auto">
          <a:xfrm>
            <a:off x="1371600" y="6858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76200" y="76200"/>
            <a:ext cx="1676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4" name="Line 386"/>
          <p:cNvSpPr>
            <a:spLocks noChangeShapeType="1"/>
          </p:cNvSpPr>
          <p:nvPr/>
        </p:nvSpPr>
        <p:spPr bwMode="auto">
          <a:xfrm>
            <a:off x="914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5" name="Rectangle 387"/>
          <p:cNvSpPr>
            <a:spLocks noChangeArrowheads="1"/>
          </p:cNvSpPr>
          <p:nvPr/>
        </p:nvSpPr>
        <p:spPr bwMode="auto">
          <a:xfrm>
            <a:off x="76200" y="9906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1371600" y="9906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76200" y="1295400"/>
            <a:ext cx="167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76200" y="16002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76200" y="16002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</a:t>
            </a:r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1371600" y="1600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21" name="Rectangle 393"/>
          <p:cNvSpPr>
            <a:spLocks noChangeArrowheads="1"/>
          </p:cNvSpPr>
          <p:nvPr/>
        </p:nvSpPr>
        <p:spPr bwMode="auto">
          <a:xfrm>
            <a:off x="76200" y="990600"/>
            <a:ext cx="1676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2" name="Rectangle 394"/>
          <p:cNvSpPr>
            <a:spLocks noChangeArrowheads="1"/>
          </p:cNvSpPr>
          <p:nvPr/>
        </p:nvSpPr>
        <p:spPr bwMode="auto">
          <a:xfrm>
            <a:off x="76200" y="19050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m2</a:t>
            </a:r>
          </a:p>
        </p:txBody>
      </p:sp>
      <p:sp>
        <p:nvSpPr>
          <p:cNvPr id="48523" name="Rectangle 395"/>
          <p:cNvSpPr>
            <a:spLocks noChangeArrowheads="1"/>
          </p:cNvSpPr>
          <p:nvPr/>
        </p:nvSpPr>
        <p:spPr bwMode="auto">
          <a:xfrm>
            <a:off x="1371600" y="19050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24" name="Rectangle 396"/>
          <p:cNvSpPr>
            <a:spLocks noChangeArrowheads="1"/>
          </p:cNvSpPr>
          <p:nvPr/>
        </p:nvSpPr>
        <p:spPr bwMode="auto">
          <a:xfrm>
            <a:off x="76200" y="22098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76200" y="25146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Rectangle 398"/>
          <p:cNvSpPr>
            <a:spLocks noChangeArrowheads="1"/>
          </p:cNvSpPr>
          <p:nvPr/>
        </p:nvSpPr>
        <p:spPr bwMode="auto">
          <a:xfrm>
            <a:off x="76200" y="25146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m2</a:t>
            </a:r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1371600" y="25146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76200" y="1905000"/>
            <a:ext cx="1676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9" name="Rectangle 401"/>
          <p:cNvSpPr>
            <a:spLocks noChangeArrowheads="1"/>
          </p:cNvSpPr>
          <p:nvPr/>
        </p:nvSpPr>
        <p:spPr bwMode="auto">
          <a:xfrm>
            <a:off x="2743200" y="762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n+m1</a:t>
            </a:r>
          </a:p>
        </p:txBody>
      </p:sp>
      <p:sp>
        <p:nvSpPr>
          <p:cNvPr id="48530" name="Rectangle 402"/>
          <p:cNvSpPr>
            <a:spLocks noChangeArrowheads="1"/>
          </p:cNvSpPr>
          <p:nvPr/>
        </p:nvSpPr>
        <p:spPr bwMode="auto">
          <a:xfrm>
            <a:off x="4038600" y="76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31" name="Rectangle 403"/>
          <p:cNvSpPr>
            <a:spLocks noChangeArrowheads="1"/>
          </p:cNvSpPr>
          <p:nvPr/>
        </p:nvSpPr>
        <p:spPr bwMode="auto">
          <a:xfrm>
            <a:off x="2743200" y="381000"/>
            <a:ext cx="1676400" cy="1219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2" name="Line 404"/>
          <p:cNvSpPr>
            <a:spLocks noChangeShapeType="1"/>
          </p:cNvSpPr>
          <p:nvPr/>
        </p:nvSpPr>
        <p:spPr bwMode="auto">
          <a:xfrm>
            <a:off x="3581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3" name="Rectangle 405"/>
          <p:cNvSpPr>
            <a:spLocks noChangeArrowheads="1"/>
          </p:cNvSpPr>
          <p:nvPr/>
        </p:nvSpPr>
        <p:spPr bwMode="auto">
          <a:xfrm>
            <a:off x="2743200" y="16002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4" name="Rectangle 406"/>
          <p:cNvSpPr>
            <a:spLocks noChangeArrowheads="1"/>
          </p:cNvSpPr>
          <p:nvPr/>
        </p:nvSpPr>
        <p:spPr bwMode="auto">
          <a:xfrm>
            <a:off x="2743200" y="16002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n+m1</a:t>
            </a:r>
          </a:p>
        </p:txBody>
      </p:sp>
      <p:sp>
        <p:nvSpPr>
          <p:cNvPr id="48535" name="Rectangle 407"/>
          <p:cNvSpPr>
            <a:spLocks noChangeArrowheads="1"/>
          </p:cNvSpPr>
          <p:nvPr/>
        </p:nvSpPr>
        <p:spPr bwMode="auto">
          <a:xfrm>
            <a:off x="4038600" y="16002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sp>
        <p:nvSpPr>
          <p:cNvPr id="48536" name="Rectangle 408"/>
          <p:cNvSpPr>
            <a:spLocks noChangeArrowheads="1"/>
          </p:cNvSpPr>
          <p:nvPr/>
        </p:nvSpPr>
        <p:spPr bwMode="auto">
          <a:xfrm>
            <a:off x="2743200" y="19050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m2</a:t>
            </a:r>
          </a:p>
        </p:txBody>
      </p:sp>
      <p:sp>
        <p:nvSpPr>
          <p:cNvPr id="48537" name="Rectangle 409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38" name="Rectangle 410"/>
          <p:cNvSpPr>
            <a:spLocks noChangeArrowheads="1"/>
          </p:cNvSpPr>
          <p:nvPr/>
        </p:nvSpPr>
        <p:spPr bwMode="auto">
          <a:xfrm>
            <a:off x="2743200" y="22098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9" name="Rectangle 411"/>
          <p:cNvSpPr>
            <a:spLocks noChangeArrowheads="1"/>
          </p:cNvSpPr>
          <p:nvPr/>
        </p:nvSpPr>
        <p:spPr bwMode="auto">
          <a:xfrm>
            <a:off x="2743200" y="2514600"/>
            <a:ext cx="1676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0" name="Rectangle 412"/>
          <p:cNvSpPr>
            <a:spLocks noChangeArrowheads="1"/>
          </p:cNvSpPr>
          <p:nvPr/>
        </p:nvSpPr>
        <p:spPr bwMode="auto">
          <a:xfrm>
            <a:off x="2743200" y="25146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m2</a:t>
            </a:r>
          </a:p>
        </p:txBody>
      </p:sp>
      <p:sp>
        <p:nvSpPr>
          <p:cNvPr id="48541" name="Rectangle 413"/>
          <p:cNvSpPr>
            <a:spLocks noChangeArrowheads="1"/>
          </p:cNvSpPr>
          <p:nvPr/>
        </p:nvSpPr>
        <p:spPr bwMode="auto">
          <a:xfrm>
            <a:off x="4038600" y="25146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48542" name="Rectangle 414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3" name="Line 415"/>
          <p:cNvSpPr>
            <a:spLocks noChangeShapeType="1"/>
          </p:cNvSpPr>
          <p:nvPr/>
        </p:nvSpPr>
        <p:spPr bwMode="auto">
          <a:xfrm>
            <a:off x="1905000" y="1447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2743200" y="76200"/>
            <a:ext cx="16764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20556</TotalTime>
  <Pages>20</Pages>
  <Words>24</Words>
  <Application>Microsoft Macintosh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311</cp:revision>
  <cp:lastPrinted>2000-07-20T16:50:16Z</cp:lastPrinted>
  <dcterms:created xsi:type="dcterms:W3CDTF">1998-08-11T09:18:51Z</dcterms:created>
  <dcterms:modified xsi:type="dcterms:W3CDTF">2014-08-05T15:05:26Z</dcterms:modified>
</cp:coreProperties>
</file>