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8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2694147-4AA4-0949-BAD4-A2E52F937C0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777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235ED9E-6441-0C4A-B2C3-71B2524532E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5582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14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1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8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13716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76200" y="3810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76200" y="685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76200" y="685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371600" y="685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76200" y="762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Line 386"/>
          <p:cNvSpPr>
            <a:spLocks noChangeShapeType="1"/>
          </p:cNvSpPr>
          <p:nvPr/>
        </p:nvSpPr>
        <p:spPr bwMode="auto">
          <a:xfrm>
            <a:off x="91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76200" y="990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371600" y="990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76200" y="1295400"/>
            <a:ext cx="167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76200" y="16002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76200" y="1600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1371600" y="1600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76200" y="9906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76200" y="1905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1371600" y="19050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76200" y="2209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762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762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3716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76200" y="19050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27432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n+m1+m2</a:t>
            </a: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40386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2743200" y="381000"/>
            <a:ext cx="1676400" cy="213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7432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27432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n+m1+m2</a:t>
            </a:r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40386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1905000" y="1447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2743200" y="76200"/>
            <a:ext cx="16764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20554</TotalTime>
  <Pages>20</Pages>
  <Words>24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2000-07-20T16:50:16Z</cp:lastPrinted>
  <dcterms:created xsi:type="dcterms:W3CDTF">1998-08-11T09:18:51Z</dcterms:created>
  <dcterms:modified xsi:type="dcterms:W3CDTF">2014-08-05T15:05:18Z</dcterms:modified>
</cp:coreProperties>
</file>