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24" autoAdjust="0"/>
  </p:normalViewPr>
  <p:slideViewPr>
    <p:cSldViewPr snapToGrid="0">
      <p:cViewPr>
        <p:scale>
          <a:sx n="100" d="100"/>
          <a:sy n="100" d="100"/>
        </p:scale>
        <p:origin x="-1416" y="-296"/>
      </p:cViewPr>
      <p:guideLst>
        <p:guide orient="horz" pos="4288"/>
        <p:guide pos="36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6E92880C-EB3E-0A4D-B814-E3D897E6B960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3672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4FC2239-09F8-0245-93BF-69451B1EA84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4902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2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2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8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6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03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52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461963" y="1714500"/>
            <a:ext cx="1481137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d-cache</a:t>
            </a:r>
          </a:p>
          <a:p>
            <a:r>
              <a:rPr lang="en-US"/>
              <a:t>32 KB, 8-way</a:t>
            </a: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787400" y="2628900"/>
            <a:ext cx="257810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L2 unified cache</a:t>
            </a:r>
          </a:p>
          <a:p>
            <a:r>
              <a:rPr lang="en-US"/>
              <a:t>256 KB, 8-way</a:t>
            </a:r>
          </a:p>
        </p:txBody>
      </p:sp>
      <p:sp>
        <p:nvSpPr>
          <p:cNvPr id="48537" name="Line 409"/>
          <p:cNvSpPr>
            <a:spLocks noChangeShapeType="1"/>
          </p:cNvSpPr>
          <p:nvPr/>
        </p:nvSpPr>
        <p:spPr bwMode="auto">
          <a:xfrm>
            <a:off x="1206500" y="13525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8" name="Line 410"/>
          <p:cNvSpPr>
            <a:spLocks noChangeShapeType="1"/>
          </p:cNvSpPr>
          <p:nvPr/>
        </p:nvSpPr>
        <p:spPr bwMode="auto">
          <a:xfrm>
            <a:off x="1193800" y="22860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2887663" y="22860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Rectangle 426"/>
          <p:cNvSpPr>
            <a:spLocks noChangeArrowheads="1"/>
          </p:cNvSpPr>
          <p:nvPr/>
        </p:nvSpPr>
        <p:spPr bwMode="auto">
          <a:xfrm>
            <a:off x="957263" y="4700588"/>
            <a:ext cx="2166937" cy="785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L3 unified cache</a:t>
            </a:r>
          </a:p>
          <a:p>
            <a:r>
              <a:rPr lang="en-US"/>
              <a:t>8 MB, 16-way </a:t>
            </a:r>
          </a:p>
          <a:p>
            <a:r>
              <a:rPr lang="en-US"/>
              <a:t>(shared by all cores)</a:t>
            </a:r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4483100" y="6057900"/>
            <a:ext cx="27813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Main memory</a:t>
            </a:r>
          </a:p>
        </p:txBody>
      </p:sp>
      <p:sp>
        <p:nvSpPr>
          <p:cNvPr id="48560" name="Line 432"/>
          <p:cNvSpPr>
            <a:spLocks noChangeShapeType="1"/>
          </p:cNvSpPr>
          <p:nvPr/>
        </p:nvSpPr>
        <p:spPr bwMode="auto">
          <a:xfrm>
            <a:off x="2887663" y="13716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2" name="Rectangle 434"/>
          <p:cNvSpPr>
            <a:spLocks noChangeArrowheads="1"/>
          </p:cNvSpPr>
          <p:nvPr/>
        </p:nvSpPr>
        <p:spPr bwMode="auto">
          <a:xfrm>
            <a:off x="703263" y="787400"/>
            <a:ext cx="105410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Registers</a:t>
            </a:r>
          </a:p>
        </p:txBody>
      </p:sp>
      <p:sp>
        <p:nvSpPr>
          <p:cNvPr id="48563" name="Rectangle 435"/>
          <p:cNvSpPr>
            <a:spLocks noChangeArrowheads="1"/>
          </p:cNvSpPr>
          <p:nvPr/>
        </p:nvSpPr>
        <p:spPr bwMode="auto">
          <a:xfrm>
            <a:off x="4013200" y="1714500"/>
            <a:ext cx="18240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d-TLB</a:t>
            </a:r>
          </a:p>
          <a:p>
            <a:r>
              <a:rPr lang="en-US"/>
              <a:t>64 entries, 4-way</a:t>
            </a:r>
          </a:p>
        </p:txBody>
      </p:sp>
      <p:sp>
        <p:nvSpPr>
          <p:cNvPr id="48564" name="Rectangle 436"/>
          <p:cNvSpPr>
            <a:spLocks noChangeArrowheads="1"/>
          </p:cNvSpPr>
          <p:nvPr/>
        </p:nvSpPr>
        <p:spPr bwMode="auto">
          <a:xfrm>
            <a:off x="5994400" y="1714500"/>
            <a:ext cx="18240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i-TLB</a:t>
            </a:r>
          </a:p>
          <a:p>
            <a:r>
              <a:rPr lang="en-US"/>
              <a:t>128 entries, 4-way</a:t>
            </a:r>
          </a:p>
        </p:txBody>
      </p:sp>
      <p:sp>
        <p:nvSpPr>
          <p:cNvPr id="48566" name="Rectangle 438"/>
          <p:cNvSpPr>
            <a:spLocks noChangeArrowheads="1"/>
          </p:cNvSpPr>
          <p:nvPr/>
        </p:nvSpPr>
        <p:spPr bwMode="auto">
          <a:xfrm>
            <a:off x="4343400" y="2641600"/>
            <a:ext cx="31575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L2  unified TLB</a:t>
            </a:r>
          </a:p>
          <a:p>
            <a:r>
              <a:rPr lang="en-US"/>
              <a:t>512 entries, 4-way</a:t>
            </a:r>
          </a:p>
        </p:txBody>
      </p:sp>
      <p:sp>
        <p:nvSpPr>
          <p:cNvPr id="48567" name="Line 439"/>
          <p:cNvSpPr>
            <a:spLocks noChangeShapeType="1"/>
          </p:cNvSpPr>
          <p:nvPr/>
        </p:nvSpPr>
        <p:spPr bwMode="auto">
          <a:xfrm>
            <a:off x="4932363" y="22923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8" name="Line 440"/>
          <p:cNvSpPr>
            <a:spLocks noChangeShapeType="1"/>
          </p:cNvSpPr>
          <p:nvPr/>
        </p:nvSpPr>
        <p:spPr bwMode="auto">
          <a:xfrm>
            <a:off x="6913563" y="22987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9" name="Rectangle 441"/>
          <p:cNvSpPr>
            <a:spLocks noChangeArrowheads="1"/>
          </p:cNvSpPr>
          <p:nvPr/>
        </p:nvSpPr>
        <p:spPr bwMode="auto">
          <a:xfrm>
            <a:off x="2151063" y="1727200"/>
            <a:ext cx="1481137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i-cache</a:t>
            </a:r>
          </a:p>
          <a:p>
            <a:r>
              <a:rPr lang="en-US"/>
              <a:t>32 KB, 8-way</a:t>
            </a:r>
          </a:p>
        </p:txBody>
      </p:sp>
      <p:sp>
        <p:nvSpPr>
          <p:cNvPr id="48570" name="Line 442"/>
          <p:cNvSpPr>
            <a:spLocks noChangeShapeType="1"/>
          </p:cNvSpPr>
          <p:nvPr/>
        </p:nvSpPr>
        <p:spPr bwMode="auto">
          <a:xfrm>
            <a:off x="4945063" y="13525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2" name="Line 444"/>
          <p:cNvSpPr>
            <a:spLocks noChangeShapeType="1"/>
          </p:cNvSpPr>
          <p:nvPr/>
        </p:nvSpPr>
        <p:spPr bwMode="auto">
          <a:xfrm>
            <a:off x="6913563" y="13716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3" name="Rectangle 445"/>
          <p:cNvSpPr>
            <a:spLocks noChangeArrowheads="1"/>
          </p:cNvSpPr>
          <p:nvPr/>
        </p:nvSpPr>
        <p:spPr bwMode="auto">
          <a:xfrm>
            <a:off x="4762500" y="800100"/>
            <a:ext cx="233680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MMU </a:t>
            </a:r>
          </a:p>
          <a:p>
            <a:r>
              <a:rPr lang="en-US"/>
              <a:t>(addr translation)</a:t>
            </a:r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2354263" y="787400"/>
            <a:ext cx="105410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Instruction</a:t>
            </a:r>
          </a:p>
          <a:p>
            <a:r>
              <a:rPr lang="en-US"/>
              <a:t>fetch</a:t>
            </a: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317500" y="698500"/>
            <a:ext cx="7607300" cy="378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6" name="Text Box 458"/>
          <p:cNvSpPr txBox="1">
            <a:spLocks noChangeArrowheads="1"/>
          </p:cNvSpPr>
          <p:nvPr/>
        </p:nvSpPr>
        <p:spPr bwMode="auto">
          <a:xfrm>
            <a:off x="215900" y="40481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Core x4</a:t>
            </a:r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4165600" y="4700588"/>
            <a:ext cx="3441700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DDR3 Memory controller</a:t>
            </a:r>
          </a:p>
          <a:p>
            <a:r>
              <a:rPr lang="en-US" dirty="0" smtClean="0"/>
              <a:t>(</a:t>
            </a:r>
            <a:r>
              <a:rPr lang="en-US" dirty="0"/>
              <a:t>shared by all cores)</a:t>
            </a:r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88900" y="342900"/>
            <a:ext cx="8064500" cy="530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9" name="Text Box 461"/>
          <p:cNvSpPr txBox="1">
            <a:spLocks noChangeArrowheads="1"/>
          </p:cNvSpPr>
          <p:nvPr/>
        </p:nvSpPr>
        <p:spPr bwMode="auto">
          <a:xfrm>
            <a:off x="38100" y="11113"/>
            <a:ext cx="1922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Processor package</a:t>
            </a:r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5372100" y="3479800"/>
            <a:ext cx="2328863" cy="78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 err="1" smtClean="0"/>
              <a:t>QuickPath</a:t>
            </a:r>
            <a:r>
              <a:rPr lang="en-US" dirty="0"/>
              <a:t> </a:t>
            </a:r>
            <a:r>
              <a:rPr lang="en-US" dirty="0" smtClean="0"/>
              <a:t>interconnect</a:t>
            </a:r>
            <a:endParaRPr lang="en-US" dirty="0"/>
          </a:p>
        </p:txBody>
      </p:sp>
      <p:sp>
        <p:nvSpPr>
          <p:cNvPr id="48592" name="Line 464"/>
          <p:cNvSpPr>
            <a:spLocks noChangeShapeType="1"/>
          </p:cNvSpPr>
          <p:nvPr/>
        </p:nvSpPr>
        <p:spPr bwMode="auto">
          <a:xfrm>
            <a:off x="2024063" y="3187700"/>
            <a:ext cx="0" cy="149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2" name="Line 474"/>
          <p:cNvSpPr>
            <a:spLocks noChangeShapeType="1"/>
          </p:cNvSpPr>
          <p:nvPr/>
        </p:nvSpPr>
        <p:spPr bwMode="auto">
          <a:xfrm flipH="1">
            <a:off x="5754688" y="5518150"/>
            <a:ext cx="7937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3" name="Line 475"/>
          <p:cNvSpPr>
            <a:spLocks noChangeShapeType="1"/>
          </p:cNvSpPr>
          <p:nvPr/>
        </p:nvSpPr>
        <p:spPr bwMode="auto">
          <a:xfrm>
            <a:off x="5915025" y="55181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7" name="Line 479"/>
          <p:cNvSpPr>
            <a:spLocks noChangeShapeType="1"/>
          </p:cNvSpPr>
          <p:nvPr/>
        </p:nvSpPr>
        <p:spPr bwMode="auto">
          <a:xfrm>
            <a:off x="4906963" y="3213100"/>
            <a:ext cx="0" cy="148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5" name="Text Box 497"/>
          <p:cNvSpPr txBox="1">
            <a:spLocks noChangeArrowheads="1"/>
          </p:cNvSpPr>
          <p:nvPr/>
        </p:nvSpPr>
        <p:spPr bwMode="auto">
          <a:xfrm>
            <a:off x="8128000" y="3351213"/>
            <a:ext cx="965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To other </a:t>
            </a:r>
          </a:p>
          <a:p>
            <a:pPr algn="l"/>
            <a:r>
              <a:rPr lang="en-US"/>
              <a:t>cores</a:t>
            </a:r>
          </a:p>
        </p:txBody>
      </p:sp>
      <p:grpSp>
        <p:nvGrpSpPr>
          <p:cNvPr id="48629" name="Group 501"/>
          <p:cNvGrpSpPr>
            <a:grpSpLocks/>
          </p:cNvGrpSpPr>
          <p:nvPr/>
        </p:nvGrpSpPr>
        <p:grpSpPr bwMode="auto">
          <a:xfrm>
            <a:off x="7685088" y="3549650"/>
            <a:ext cx="430212" cy="609600"/>
            <a:chOff x="4785" y="2300"/>
            <a:chExt cx="343" cy="384"/>
          </a:xfrm>
        </p:grpSpPr>
        <p:sp>
          <p:nvSpPr>
            <p:cNvPr id="48608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23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24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26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627" name="Text Box 499"/>
          <p:cNvSpPr txBox="1">
            <a:spLocks noChangeArrowheads="1"/>
          </p:cNvSpPr>
          <p:nvPr/>
        </p:nvSpPr>
        <p:spPr bwMode="auto">
          <a:xfrm>
            <a:off x="8108950" y="3922713"/>
            <a:ext cx="750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To I/O</a:t>
            </a:r>
          </a:p>
          <a:p>
            <a:pPr algn="l"/>
            <a:r>
              <a:rPr lang="en-US"/>
              <a:t>bridge</a:t>
            </a:r>
          </a:p>
        </p:txBody>
      </p:sp>
      <p:sp>
        <p:nvSpPr>
          <p:cNvPr id="48628" name="Line 500"/>
          <p:cNvSpPr>
            <a:spLocks noChangeShapeType="1"/>
          </p:cNvSpPr>
          <p:nvPr/>
        </p:nvSpPr>
        <p:spPr bwMode="auto">
          <a:xfrm>
            <a:off x="6515100" y="42545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0" name="Line 502"/>
          <p:cNvSpPr>
            <a:spLocks noChangeShapeType="1"/>
          </p:cNvSpPr>
          <p:nvPr/>
        </p:nvSpPr>
        <p:spPr bwMode="auto">
          <a:xfrm flipV="1">
            <a:off x="3124200" y="5092700"/>
            <a:ext cx="104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20963</TotalTime>
  <Pages>20</Pages>
  <Words>106</Words>
  <Application>Microsoft Macintosh PowerPoint</Application>
  <PresentationFormat>Letter Paper (8.5x11 in)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340</cp:revision>
  <cp:lastPrinted>2000-07-20T16:50:16Z</cp:lastPrinted>
  <dcterms:created xsi:type="dcterms:W3CDTF">1998-08-11T09:18:51Z</dcterms:created>
  <dcterms:modified xsi:type="dcterms:W3CDTF">2014-08-05T19:13:09Z</dcterms:modified>
</cp:coreProperties>
</file>