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32AC4199-30DD-AF4A-821D-0D40297D542C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81432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69AB969-0233-8B41-9CCF-EF90EF273E2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38136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84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8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5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Oval 379"/>
          <p:cNvSpPr>
            <a:spLocks noChangeArrowheads="1"/>
          </p:cNvSpPr>
          <p:nvPr/>
        </p:nvSpPr>
        <p:spPr bwMode="auto">
          <a:xfrm>
            <a:off x="1752600" y="76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8" name="Oval 380"/>
          <p:cNvSpPr>
            <a:spLocks noChangeArrowheads="1"/>
          </p:cNvSpPr>
          <p:nvPr/>
        </p:nvSpPr>
        <p:spPr bwMode="auto">
          <a:xfrm>
            <a:off x="2819400" y="76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9" name="Oval 381"/>
          <p:cNvSpPr>
            <a:spLocks noChangeArrowheads="1"/>
          </p:cNvSpPr>
          <p:nvPr/>
        </p:nvSpPr>
        <p:spPr bwMode="auto">
          <a:xfrm>
            <a:off x="3962400" y="76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0" name="Line 382"/>
          <p:cNvSpPr>
            <a:spLocks noChangeShapeType="1"/>
          </p:cNvSpPr>
          <p:nvPr/>
        </p:nvSpPr>
        <p:spPr bwMode="auto">
          <a:xfrm flipH="1">
            <a:off x="1447800" y="381000"/>
            <a:ext cx="381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76200" y="762000"/>
            <a:ext cx="5984875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2" name="Text Box 384"/>
          <p:cNvSpPr txBox="1">
            <a:spLocks noChangeArrowheads="1"/>
          </p:cNvSpPr>
          <p:nvPr/>
        </p:nvSpPr>
        <p:spPr bwMode="auto">
          <a:xfrm>
            <a:off x="346075" y="77788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 nodes</a:t>
            </a:r>
          </a:p>
        </p:txBody>
      </p:sp>
      <p:sp>
        <p:nvSpPr>
          <p:cNvPr id="48513" name="Text Box 385"/>
          <p:cNvSpPr txBox="1">
            <a:spLocks noChangeArrowheads="1"/>
          </p:cNvSpPr>
          <p:nvPr/>
        </p:nvSpPr>
        <p:spPr bwMode="auto">
          <a:xfrm>
            <a:off x="123825" y="839788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Heap nodes</a:t>
            </a:r>
          </a:p>
        </p:txBody>
      </p:sp>
      <p:sp>
        <p:nvSpPr>
          <p:cNvPr id="48514" name="Line 386"/>
          <p:cNvSpPr>
            <a:spLocks noChangeShapeType="1"/>
          </p:cNvSpPr>
          <p:nvPr/>
        </p:nvSpPr>
        <p:spPr bwMode="auto">
          <a:xfrm>
            <a:off x="2971800" y="381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5" name="Line 387"/>
          <p:cNvSpPr>
            <a:spLocks noChangeShapeType="1"/>
          </p:cNvSpPr>
          <p:nvPr/>
        </p:nvSpPr>
        <p:spPr bwMode="auto">
          <a:xfrm>
            <a:off x="4191000" y="3810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Oval 388"/>
          <p:cNvSpPr>
            <a:spLocks noChangeArrowheads="1"/>
          </p:cNvSpPr>
          <p:nvPr/>
        </p:nvSpPr>
        <p:spPr bwMode="auto">
          <a:xfrm>
            <a:off x="1295400" y="1295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Oval 389"/>
          <p:cNvSpPr>
            <a:spLocks noChangeArrowheads="1"/>
          </p:cNvSpPr>
          <p:nvPr/>
        </p:nvSpPr>
        <p:spPr bwMode="auto">
          <a:xfrm>
            <a:off x="2819400" y="1295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Oval 390"/>
          <p:cNvSpPr>
            <a:spLocks noChangeArrowheads="1"/>
          </p:cNvSpPr>
          <p:nvPr/>
        </p:nvSpPr>
        <p:spPr bwMode="auto">
          <a:xfrm>
            <a:off x="4648200" y="1295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Line 391"/>
          <p:cNvSpPr>
            <a:spLocks noChangeShapeType="1"/>
          </p:cNvSpPr>
          <p:nvPr/>
        </p:nvSpPr>
        <p:spPr bwMode="auto">
          <a:xfrm flipH="1">
            <a:off x="762000" y="15240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Oval 392"/>
          <p:cNvSpPr>
            <a:spLocks noChangeArrowheads="1"/>
          </p:cNvSpPr>
          <p:nvPr/>
        </p:nvSpPr>
        <p:spPr bwMode="auto">
          <a:xfrm>
            <a:off x="6096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Line 393"/>
          <p:cNvSpPr>
            <a:spLocks noChangeShapeType="1"/>
          </p:cNvSpPr>
          <p:nvPr/>
        </p:nvSpPr>
        <p:spPr bwMode="auto">
          <a:xfrm>
            <a:off x="1600200" y="15240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Oval 394"/>
          <p:cNvSpPr>
            <a:spLocks noChangeArrowheads="1"/>
          </p:cNvSpPr>
          <p:nvPr/>
        </p:nvSpPr>
        <p:spPr bwMode="auto">
          <a:xfrm>
            <a:off x="19812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Line 395"/>
          <p:cNvSpPr>
            <a:spLocks noChangeShapeType="1"/>
          </p:cNvSpPr>
          <p:nvPr/>
        </p:nvSpPr>
        <p:spPr bwMode="auto">
          <a:xfrm>
            <a:off x="4800600" y="1600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Oval 396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Oval 397"/>
          <p:cNvSpPr>
            <a:spLocks noChangeArrowheads="1"/>
          </p:cNvSpPr>
          <p:nvPr/>
        </p:nvSpPr>
        <p:spPr bwMode="auto">
          <a:xfrm>
            <a:off x="3698875" y="1600200"/>
            <a:ext cx="304800" cy="304800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Oval 398"/>
          <p:cNvSpPr>
            <a:spLocks noChangeArrowheads="1"/>
          </p:cNvSpPr>
          <p:nvPr/>
        </p:nvSpPr>
        <p:spPr bwMode="auto">
          <a:xfrm>
            <a:off x="3698875" y="2362200"/>
            <a:ext cx="304800" cy="304800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>
            <a:off x="3851275" y="190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Oval 400"/>
          <p:cNvSpPr>
            <a:spLocks noChangeArrowheads="1"/>
          </p:cNvSpPr>
          <p:nvPr/>
        </p:nvSpPr>
        <p:spPr bwMode="auto">
          <a:xfrm>
            <a:off x="2936875" y="2057400"/>
            <a:ext cx="304800" cy="304800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Line 401"/>
          <p:cNvSpPr>
            <a:spLocks noChangeShapeType="1"/>
          </p:cNvSpPr>
          <p:nvPr/>
        </p:nvSpPr>
        <p:spPr bwMode="auto">
          <a:xfrm flipH="1" flipV="1">
            <a:off x="3241675" y="22860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 flipV="1">
            <a:off x="3241675" y="18288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1" name="Oval 403"/>
          <p:cNvSpPr>
            <a:spLocks noChangeArrowheads="1"/>
          </p:cNvSpPr>
          <p:nvPr/>
        </p:nvSpPr>
        <p:spPr bwMode="auto">
          <a:xfrm>
            <a:off x="5375275" y="1752600"/>
            <a:ext cx="304800" cy="304800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Oval 404"/>
          <p:cNvSpPr>
            <a:spLocks noChangeArrowheads="1"/>
          </p:cNvSpPr>
          <p:nvPr/>
        </p:nvSpPr>
        <p:spPr bwMode="auto">
          <a:xfrm>
            <a:off x="6278563" y="889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Oval 405"/>
          <p:cNvSpPr>
            <a:spLocks noChangeArrowheads="1"/>
          </p:cNvSpPr>
          <p:nvPr/>
        </p:nvSpPr>
        <p:spPr bwMode="auto">
          <a:xfrm>
            <a:off x="6278563" y="1346200"/>
            <a:ext cx="304800" cy="304800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Text Box 406"/>
          <p:cNvSpPr txBox="1">
            <a:spLocks noChangeArrowheads="1"/>
          </p:cNvSpPr>
          <p:nvPr/>
        </p:nvSpPr>
        <p:spPr bwMode="auto">
          <a:xfrm>
            <a:off x="6659563" y="1296988"/>
            <a:ext cx="1458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Not-reachable</a:t>
            </a:r>
            <a:br>
              <a:rPr lang="en-US"/>
            </a:br>
            <a:r>
              <a:rPr lang="en-US"/>
              <a:t>(garbage)</a:t>
            </a:r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6670675" y="839788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Reachable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20576</TotalTime>
  <Pages>20</Pages>
  <Words>8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311</cp:revision>
  <cp:lastPrinted>2000-07-20T16:50:16Z</cp:lastPrinted>
  <dcterms:created xsi:type="dcterms:W3CDTF">1998-08-11T09:18:51Z</dcterms:created>
  <dcterms:modified xsi:type="dcterms:W3CDTF">2014-08-05T15:03:59Z</dcterms:modified>
</cp:coreProperties>
</file>