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80" y="-88"/>
      </p:cViewPr>
      <p:guideLst>
        <p:guide orient="horz" pos="2112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F452C1EE-8A1F-C14B-8E74-C7471B5505D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430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859F383-8E32-274E-BA1C-BDA3EA6152B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868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16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17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3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78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876550" y="288925"/>
            <a:ext cx="18923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Block size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876550" y="669925"/>
            <a:ext cx="2420938" cy="1527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Payload</a:t>
            </a:r>
          </a:p>
          <a:p>
            <a:r>
              <a:rPr lang="en-US"/>
              <a:t>(allocated block only)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5640388" y="177800"/>
            <a:ext cx="243205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/>
              <a:t>a = 1: Allocated </a:t>
            </a:r>
          </a:p>
          <a:p>
            <a:pPr algn="l"/>
            <a:r>
              <a:rPr lang="en-US" i="1"/>
              <a:t>a = 0: Free</a:t>
            </a:r>
          </a:p>
          <a:p>
            <a:pPr algn="l"/>
            <a:endParaRPr lang="en-US" i="1"/>
          </a:p>
          <a:p>
            <a:pPr algn="l"/>
            <a:endParaRPr lang="en-US" i="1"/>
          </a:p>
          <a:p>
            <a:pPr algn="l"/>
            <a:r>
              <a:rPr lang="en-US" i="1"/>
              <a:t>The block size includes</a:t>
            </a:r>
          </a:p>
          <a:p>
            <a:pPr algn="l"/>
            <a:r>
              <a:rPr lang="en-US" i="1"/>
              <a:t>the header, payload, and</a:t>
            </a:r>
          </a:p>
          <a:p>
            <a:pPr algn="l"/>
            <a:r>
              <a:rPr lang="en-US" i="1"/>
              <a:t>any padding.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4768850" y="288925"/>
            <a:ext cx="528638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 0 a</a:t>
            </a:r>
          </a:p>
        </p:txBody>
      </p:sp>
      <p:sp>
        <p:nvSpPr>
          <p:cNvPr id="48513" name="Text Box 385"/>
          <p:cNvSpPr txBox="1">
            <a:spLocks noChangeArrowheads="1"/>
          </p:cNvSpPr>
          <p:nvPr/>
        </p:nvSpPr>
        <p:spPr bwMode="auto">
          <a:xfrm>
            <a:off x="5124450" y="61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14" name="Text Box 386"/>
          <p:cNvSpPr txBox="1">
            <a:spLocks noChangeArrowheads="1"/>
          </p:cNvSpPr>
          <p:nvPr/>
        </p:nvSpPr>
        <p:spPr bwMode="auto">
          <a:xfrm>
            <a:off x="2774950" y="61913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31</a:t>
            </a:r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4895850" y="61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8516" name="Text Box 388"/>
          <p:cNvSpPr txBox="1">
            <a:spLocks noChangeArrowheads="1"/>
          </p:cNvSpPr>
          <p:nvPr/>
        </p:nvSpPr>
        <p:spPr bwMode="auto">
          <a:xfrm>
            <a:off x="4743450" y="61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8517" name="Text Box 389"/>
          <p:cNvSpPr txBox="1">
            <a:spLocks noChangeArrowheads="1"/>
          </p:cNvSpPr>
          <p:nvPr/>
        </p:nvSpPr>
        <p:spPr bwMode="auto">
          <a:xfrm>
            <a:off x="4540250" y="61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48518" name="AutoShape 390"/>
          <p:cNvSpPr>
            <a:spLocks/>
          </p:cNvSpPr>
          <p:nvPr/>
        </p:nvSpPr>
        <p:spPr bwMode="auto">
          <a:xfrm>
            <a:off x="5454650" y="2794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Line 393"/>
          <p:cNvSpPr>
            <a:spLocks noChangeShapeType="1"/>
          </p:cNvSpPr>
          <p:nvPr/>
        </p:nvSpPr>
        <p:spPr bwMode="auto">
          <a:xfrm>
            <a:off x="2351088" y="673100"/>
            <a:ext cx="512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Text Box 394"/>
          <p:cNvSpPr txBox="1">
            <a:spLocks noChangeArrowheads="1"/>
          </p:cNvSpPr>
          <p:nvPr/>
        </p:nvSpPr>
        <p:spPr bwMode="auto">
          <a:xfrm>
            <a:off x="47625" y="260350"/>
            <a:ext cx="23066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>
                <a:latin typeface="Courier New" charset="0"/>
              </a:rPr>
              <a:t>malloc </a:t>
            </a:r>
            <a:r>
              <a:rPr lang="en-US" i="1"/>
              <a:t>returns a </a:t>
            </a:r>
          </a:p>
          <a:p>
            <a:r>
              <a:rPr lang="en-US" i="1"/>
              <a:t>pointer to the beginning</a:t>
            </a:r>
          </a:p>
          <a:p>
            <a:r>
              <a:rPr lang="en-US" i="1"/>
              <a:t>of the payload</a:t>
            </a:r>
          </a:p>
        </p:txBody>
      </p:sp>
      <p:sp>
        <p:nvSpPr>
          <p:cNvPr id="48523" name="Rectangle 395" descr="Wide upward diagonal"/>
          <p:cNvSpPr>
            <a:spLocks noChangeArrowheads="1"/>
          </p:cNvSpPr>
          <p:nvPr/>
        </p:nvSpPr>
        <p:spPr bwMode="auto">
          <a:xfrm>
            <a:off x="2871788" y="2197100"/>
            <a:ext cx="2425700" cy="749300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Padding (optional)</a:t>
            </a:r>
          </a:p>
        </p:txBody>
      </p:sp>
      <p:sp>
        <p:nvSpPr>
          <p:cNvPr id="48527" name="Text Box 399"/>
          <p:cNvSpPr txBox="1">
            <a:spLocks noChangeArrowheads="1"/>
          </p:cNvSpPr>
          <p:nvPr/>
        </p:nvSpPr>
        <p:spPr bwMode="auto">
          <a:xfrm>
            <a:off x="3543300" y="-47625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Header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20710</TotalTime>
  <Pages>20</Pages>
  <Words>54</Words>
  <Application>Microsoft Macintosh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331</cp:revision>
  <cp:lastPrinted>2001-07-08T21:45:25Z</cp:lastPrinted>
  <dcterms:created xsi:type="dcterms:W3CDTF">1998-08-11T09:18:51Z</dcterms:created>
  <dcterms:modified xsi:type="dcterms:W3CDTF">2014-08-05T15:03:45Z</dcterms:modified>
</cp:coreProperties>
</file>