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6858000" type="letter"/>
  <p:notesSz cx="6831013" cy="9396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DDDDDD"/>
    <a:srgbClr val="000004"/>
    <a:srgbClr val="000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984" y="-72"/>
      </p:cViewPr>
      <p:guideLst>
        <p:guide orient="horz" pos="1336"/>
        <p:guide pos="39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0063" y="8951913"/>
            <a:ext cx="7524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algn="ctr" defTabSz="882650">
              <a:lnSpc>
                <a:spcPct val="90000"/>
              </a:lnSpc>
            </a:pPr>
            <a:r>
              <a:rPr lang="en-US"/>
              <a:t>Page </a:t>
            </a:r>
            <a:fld id="{4CB2689C-6D26-6A4B-A319-C04106BAB728}" type="slidenum">
              <a:rPr lang="en-US"/>
              <a:pPr algn="ctr" defTabSz="882650">
                <a:lnSpc>
                  <a:spcPct val="90000"/>
                </a:lnSpc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0035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2463"/>
            <a:ext cx="5008563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980" tIns="45183" rIns="91980" bIns="45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16250" y="8951913"/>
            <a:ext cx="798513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algn="ctr" defTabSz="882650">
              <a:lnSpc>
                <a:spcPct val="90000"/>
              </a:lnSpc>
            </a:pPr>
            <a:r>
              <a:rPr lang="en-US">
                <a:latin typeface="Century Gothic" charset="0"/>
              </a:rPr>
              <a:t>Page </a:t>
            </a:r>
            <a:fld id="{F8F4E777-C745-834D-A584-BAD36D9BEA67}" type="slidenum">
              <a:rPr lang="en-US">
                <a:latin typeface="Century Gothic" charset="0"/>
              </a:rPr>
              <a:pPr algn="ctr" defTabSz="882650">
                <a:lnSpc>
                  <a:spcPct val="90000"/>
                </a:lnSpc>
              </a:pPr>
              <a:t>‹#›</a:t>
            </a:fld>
            <a:endParaRPr lang="en-US">
              <a:latin typeface="Century Gothic" charset="0"/>
            </a:endParaRPr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7632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3505344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5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56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57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241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2810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53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70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5637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434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7797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223838" indent="-22383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560388" indent="-22225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</a:defRPr>
      </a:lvl2pPr>
      <a:lvl3pPr marL="839788" indent="-16510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2"/>
          </a:solidFill>
          <a:latin typeface="+mn-lt"/>
          <a:ea typeface="+mn-ea"/>
        </a:defRPr>
      </a:lvl3pPr>
      <a:lvl4pPr marL="1120775" indent="-16668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+mn-ea"/>
        </a:defRPr>
      </a:lvl4pPr>
      <a:lvl5pPr marL="19605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4177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8749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3321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7893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607" name="Group 479"/>
          <p:cNvGrpSpPr>
            <a:grpSpLocks noChangeAspect="1"/>
          </p:cNvGrpSpPr>
          <p:nvPr/>
        </p:nvGrpSpPr>
        <p:grpSpPr bwMode="auto">
          <a:xfrm>
            <a:off x="-101600" y="12700"/>
            <a:ext cx="8105775" cy="1074738"/>
            <a:chOff x="-67" y="8"/>
            <a:chExt cx="5672" cy="752"/>
          </a:xfrm>
        </p:grpSpPr>
        <p:sp>
          <p:nvSpPr>
            <p:cNvPr id="48562" name="Rectangle 434"/>
            <p:cNvSpPr>
              <a:spLocks noChangeAspect="1" noChangeArrowheads="1"/>
            </p:cNvSpPr>
            <p:nvPr/>
          </p:nvSpPr>
          <p:spPr bwMode="auto">
            <a:xfrm>
              <a:off x="3361" y="257"/>
              <a:ext cx="232" cy="2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63" name="Rectangle 435"/>
            <p:cNvSpPr>
              <a:spLocks noChangeAspect="1" noChangeArrowheads="1"/>
            </p:cNvSpPr>
            <p:nvPr/>
          </p:nvSpPr>
          <p:spPr bwMode="auto">
            <a:xfrm>
              <a:off x="582" y="257"/>
              <a:ext cx="232" cy="2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Courier New" charset="0"/>
                </a:rPr>
                <a:t>8/0</a:t>
              </a:r>
            </a:p>
          </p:txBody>
        </p:sp>
        <p:sp>
          <p:nvSpPr>
            <p:cNvPr id="48564" name="Rectangle 436"/>
            <p:cNvSpPr>
              <a:spLocks noChangeAspect="1" noChangeArrowheads="1"/>
            </p:cNvSpPr>
            <p:nvPr/>
          </p:nvSpPr>
          <p:spPr bwMode="auto">
            <a:xfrm>
              <a:off x="814" y="257"/>
              <a:ext cx="231" cy="2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65" name="Rectangle 437"/>
            <p:cNvSpPr>
              <a:spLocks noChangeAspect="1" noChangeArrowheads="1"/>
            </p:cNvSpPr>
            <p:nvPr/>
          </p:nvSpPr>
          <p:spPr bwMode="auto">
            <a:xfrm>
              <a:off x="1037" y="257"/>
              <a:ext cx="231" cy="231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16/1</a:t>
              </a:r>
            </a:p>
          </p:txBody>
        </p:sp>
        <p:sp>
          <p:nvSpPr>
            <p:cNvPr id="48566" name="Rectangle 438"/>
            <p:cNvSpPr>
              <a:spLocks noChangeAspect="1" noChangeArrowheads="1"/>
            </p:cNvSpPr>
            <p:nvPr/>
          </p:nvSpPr>
          <p:spPr bwMode="auto">
            <a:xfrm>
              <a:off x="1268" y="257"/>
              <a:ext cx="232" cy="231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67" name="Rectangle 439"/>
            <p:cNvSpPr>
              <a:spLocks noChangeAspect="1" noChangeArrowheads="1"/>
            </p:cNvSpPr>
            <p:nvPr/>
          </p:nvSpPr>
          <p:spPr bwMode="auto">
            <a:xfrm>
              <a:off x="1500" y="257"/>
              <a:ext cx="232" cy="231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68" name="Rectangle 440" descr="Wide upward diagonal"/>
            <p:cNvSpPr>
              <a:spLocks noChangeAspect="1" noChangeArrowheads="1"/>
            </p:cNvSpPr>
            <p:nvPr/>
          </p:nvSpPr>
          <p:spPr bwMode="auto">
            <a:xfrm>
              <a:off x="1732" y="257"/>
              <a:ext cx="231" cy="231"/>
            </a:xfrm>
            <a:prstGeom prst="rect">
              <a:avLst/>
            </a:prstGeom>
            <a:pattFill prst="wdUpDiag">
              <a:fgClr>
                <a:srgbClr val="C0C0C0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69" name="Rectangle 441"/>
            <p:cNvSpPr>
              <a:spLocks noChangeAspect="1" noChangeArrowheads="1"/>
            </p:cNvSpPr>
            <p:nvPr/>
          </p:nvSpPr>
          <p:spPr bwMode="auto">
            <a:xfrm>
              <a:off x="2211" y="257"/>
              <a:ext cx="231" cy="231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70" name="Rectangle 442"/>
            <p:cNvSpPr>
              <a:spLocks noChangeAspect="1" noChangeArrowheads="1"/>
            </p:cNvSpPr>
            <p:nvPr/>
          </p:nvSpPr>
          <p:spPr bwMode="auto">
            <a:xfrm>
              <a:off x="2442" y="257"/>
              <a:ext cx="232" cy="231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71" name="Rectangle 443"/>
            <p:cNvSpPr>
              <a:spLocks noChangeAspect="1" noChangeArrowheads="1"/>
            </p:cNvSpPr>
            <p:nvPr/>
          </p:nvSpPr>
          <p:spPr bwMode="auto">
            <a:xfrm>
              <a:off x="2674" y="257"/>
              <a:ext cx="231" cy="231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72" name="Rectangle 444"/>
            <p:cNvSpPr>
              <a:spLocks noChangeAspect="1" noChangeArrowheads="1"/>
            </p:cNvSpPr>
            <p:nvPr/>
          </p:nvSpPr>
          <p:spPr bwMode="auto">
            <a:xfrm>
              <a:off x="2905" y="257"/>
              <a:ext cx="232" cy="2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16/0</a:t>
              </a:r>
            </a:p>
          </p:txBody>
        </p:sp>
        <p:sp>
          <p:nvSpPr>
            <p:cNvPr id="48573" name="Rectangle 445"/>
            <p:cNvSpPr>
              <a:spLocks noChangeAspect="1" noChangeArrowheads="1"/>
            </p:cNvSpPr>
            <p:nvPr/>
          </p:nvSpPr>
          <p:spPr bwMode="auto">
            <a:xfrm>
              <a:off x="3137" y="257"/>
              <a:ext cx="232" cy="2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74" name="Rectangle 446"/>
            <p:cNvSpPr>
              <a:spLocks noChangeAspect="1" noChangeArrowheads="1"/>
            </p:cNvSpPr>
            <p:nvPr/>
          </p:nvSpPr>
          <p:spPr bwMode="auto">
            <a:xfrm>
              <a:off x="3806" y="257"/>
              <a:ext cx="232" cy="231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16/1</a:t>
              </a:r>
            </a:p>
          </p:txBody>
        </p:sp>
        <p:sp>
          <p:nvSpPr>
            <p:cNvPr id="48575" name="Rectangle 447"/>
            <p:cNvSpPr>
              <a:spLocks noChangeAspect="1" noChangeArrowheads="1"/>
            </p:cNvSpPr>
            <p:nvPr/>
          </p:nvSpPr>
          <p:spPr bwMode="auto">
            <a:xfrm>
              <a:off x="4038" y="257"/>
              <a:ext cx="231" cy="231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76" name="Rectangle 448"/>
            <p:cNvSpPr>
              <a:spLocks noChangeAspect="1" noChangeArrowheads="1"/>
            </p:cNvSpPr>
            <p:nvPr/>
          </p:nvSpPr>
          <p:spPr bwMode="auto">
            <a:xfrm>
              <a:off x="1979" y="257"/>
              <a:ext cx="232" cy="231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16/1</a:t>
              </a:r>
            </a:p>
          </p:txBody>
        </p:sp>
        <p:sp>
          <p:nvSpPr>
            <p:cNvPr id="48577" name="Freeform 449"/>
            <p:cNvSpPr>
              <a:spLocks noChangeAspect="1"/>
            </p:cNvSpPr>
            <p:nvPr/>
          </p:nvSpPr>
          <p:spPr bwMode="auto">
            <a:xfrm>
              <a:off x="630" y="19"/>
              <a:ext cx="473" cy="222"/>
            </a:xfrm>
            <a:custGeom>
              <a:avLst/>
              <a:gdLst>
                <a:gd name="T0" fmla="*/ 0 w 960"/>
                <a:gd name="T1" fmla="*/ 144 h 144"/>
                <a:gd name="T2" fmla="*/ 528 w 960"/>
                <a:gd name="T3" fmla="*/ 0 h 144"/>
                <a:gd name="T4" fmla="*/ 960 w 960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0" h="144">
                  <a:moveTo>
                    <a:pt x="0" y="144"/>
                  </a:moveTo>
                  <a:cubicBezTo>
                    <a:pt x="184" y="72"/>
                    <a:pt x="368" y="0"/>
                    <a:pt x="528" y="0"/>
                  </a:cubicBezTo>
                  <a:cubicBezTo>
                    <a:pt x="688" y="0"/>
                    <a:pt x="824" y="72"/>
                    <a:pt x="960" y="144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78" name="Freeform 450"/>
            <p:cNvSpPr>
              <a:spLocks noChangeAspect="1"/>
            </p:cNvSpPr>
            <p:nvPr/>
          </p:nvSpPr>
          <p:spPr bwMode="auto">
            <a:xfrm>
              <a:off x="1145" y="19"/>
              <a:ext cx="876" cy="222"/>
            </a:xfrm>
            <a:custGeom>
              <a:avLst/>
              <a:gdLst>
                <a:gd name="T0" fmla="*/ 0 w 768"/>
                <a:gd name="T1" fmla="*/ 144 h 144"/>
                <a:gd name="T2" fmla="*/ 384 w 768"/>
                <a:gd name="T3" fmla="*/ 0 h 144"/>
                <a:gd name="T4" fmla="*/ 768 w 768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79" name="Freeform 451"/>
            <p:cNvSpPr>
              <a:spLocks noChangeAspect="1"/>
            </p:cNvSpPr>
            <p:nvPr/>
          </p:nvSpPr>
          <p:spPr bwMode="auto">
            <a:xfrm>
              <a:off x="2039" y="11"/>
              <a:ext cx="907" cy="222"/>
            </a:xfrm>
            <a:custGeom>
              <a:avLst/>
              <a:gdLst>
                <a:gd name="T0" fmla="*/ 0 w 1152"/>
                <a:gd name="T1" fmla="*/ 144 h 144"/>
                <a:gd name="T2" fmla="*/ 576 w 1152"/>
                <a:gd name="T3" fmla="*/ 0 h 144"/>
                <a:gd name="T4" fmla="*/ 1152 w 1152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2" h="144">
                  <a:moveTo>
                    <a:pt x="0" y="144"/>
                  </a:moveTo>
                  <a:cubicBezTo>
                    <a:pt x="192" y="72"/>
                    <a:pt x="384" y="0"/>
                    <a:pt x="576" y="0"/>
                  </a:cubicBezTo>
                  <a:cubicBezTo>
                    <a:pt x="768" y="0"/>
                    <a:pt x="960" y="72"/>
                    <a:pt x="1152" y="144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80" name="Rectangle 452"/>
            <p:cNvSpPr>
              <a:spLocks noChangeAspect="1" noChangeArrowheads="1"/>
            </p:cNvSpPr>
            <p:nvPr/>
          </p:nvSpPr>
          <p:spPr bwMode="auto">
            <a:xfrm>
              <a:off x="4269" y="257"/>
              <a:ext cx="232" cy="231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81" name="Rectangle 453" descr="Wide upward diagonal"/>
            <p:cNvSpPr>
              <a:spLocks noChangeAspect="1" noChangeArrowheads="1"/>
            </p:cNvSpPr>
            <p:nvPr/>
          </p:nvSpPr>
          <p:spPr bwMode="auto">
            <a:xfrm>
              <a:off x="350" y="257"/>
              <a:ext cx="232" cy="231"/>
            </a:xfrm>
            <a:prstGeom prst="rect">
              <a:avLst/>
            </a:prstGeom>
            <a:pattFill prst="wdUpDiag">
              <a:fgClr>
                <a:srgbClr val="C0C0C0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latin typeface="Courier New" charset="0"/>
              </a:endParaRPr>
            </a:p>
          </p:txBody>
        </p:sp>
        <p:sp>
          <p:nvSpPr>
            <p:cNvPr id="48582" name="Text Box 454"/>
            <p:cNvSpPr txBox="1">
              <a:spLocks noChangeAspect="1" noChangeArrowheads="1"/>
            </p:cNvSpPr>
            <p:nvPr/>
          </p:nvSpPr>
          <p:spPr bwMode="auto">
            <a:xfrm>
              <a:off x="-67" y="151"/>
              <a:ext cx="384" cy="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Start </a:t>
              </a:r>
            </a:p>
            <a:p>
              <a:pPr algn="ctr"/>
              <a:r>
                <a:rPr lang="en-US"/>
                <a:t>of </a:t>
              </a:r>
            </a:p>
            <a:p>
              <a:pPr algn="ctr"/>
              <a:r>
                <a:rPr lang="en-US"/>
                <a:t>heap</a:t>
              </a:r>
            </a:p>
          </p:txBody>
        </p:sp>
        <p:sp>
          <p:nvSpPr>
            <p:cNvPr id="48583" name="Rectangle 455"/>
            <p:cNvSpPr>
              <a:spLocks noChangeAspect="1" noChangeArrowheads="1"/>
            </p:cNvSpPr>
            <p:nvPr/>
          </p:nvSpPr>
          <p:spPr bwMode="auto">
            <a:xfrm>
              <a:off x="582" y="256"/>
              <a:ext cx="456" cy="23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84" name="Rectangle 456"/>
            <p:cNvSpPr>
              <a:spLocks noChangeAspect="1" noChangeArrowheads="1"/>
            </p:cNvSpPr>
            <p:nvPr/>
          </p:nvSpPr>
          <p:spPr bwMode="auto">
            <a:xfrm>
              <a:off x="1038" y="256"/>
              <a:ext cx="936" cy="23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85" name="Text Box 457"/>
            <p:cNvSpPr txBox="1">
              <a:spLocks noChangeAspect="1" noChangeArrowheads="1"/>
            </p:cNvSpPr>
            <p:nvPr/>
          </p:nvSpPr>
          <p:spPr bwMode="auto">
            <a:xfrm>
              <a:off x="210" y="81"/>
              <a:ext cx="49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Unused</a:t>
              </a:r>
            </a:p>
          </p:txBody>
        </p:sp>
        <p:sp>
          <p:nvSpPr>
            <p:cNvPr id="48586" name="Line 458"/>
            <p:cNvSpPr>
              <a:spLocks noChangeAspect="1" noChangeShapeType="1"/>
            </p:cNvSpPr>
            <p:nvPr/>
          </p:nvSpPr>
          <p:spPr bwMode="auto">
            <a:xfrm flipV="1">
              <a:off x="814" y="512"/>
              <a:ext cx="0" cy="2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87" name="Line 459"/>
            <p:cNvSpPr>
              <a:spLocks noChangeAspect="1" noChangeShapeType="1"/>
            </p:cNvSpPr>
            <p:nvPr/>
          </p:nvSpPr>
          <p:spPr bwMode="auto">
            <a:xfrm flipV="1">
              <a:off x="1270" y="512"/>
              <a:ext cx="0" cy="2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88" name="Line 460"/>
            <p:cNvSpPr>
              <a:spLocks noChangeAspect="1" noChangeShapeType="1"/>
            </p:cNvSpPr>
            <p:nvPr/>
          </p:nvSpPr>
          <p:spPr bwMode="auto">
            <a:xfrm flipV="1">
              <a:off x="1734" y="512"/>
              <a:ext cx="0" cy="2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89" name="Line 461"/>
            <p:cNvSpPr>
              <a:spLocks noChangeAspect="1" noChangeShapeType="1"/>
            </p:cNvSpPr>
            <p:nvPr/>
          </p:nvSpPr>
          <p:spPr bwMode="auto">
            <a:xfrm flipV="1">
              <a:off x="2214" y="512"/>
              <a:ext cx="0" cy="2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90" name="Line 462"/>
            <p:cNvSpPr>
              <a:spLocks noChangeAspect="1" noChangeShapeType="1"/>
            </p:cNvSpPr>
            <p:nvPr/>
          </p:nvSpPr>
          <p:spPr bwMode="auto">
            <a:xfrm flipV="1">
              <a:off x="2678" y="512"/>
              <a:ext cx="0" cy="2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91" name="Line 463"/>
            <p:cNvSpPr>
              <a:spLocks noChangeAspect="1" noChangeShapeType="1"/>
            </p:cNvSpPr>
            <p:nvPr/>
          </p:nvSpPr>
          <p:spPr bwMode="auto">
            <a:xfrm flipV="1">
              <a:off x="3134" y="512"/>
              <a:ext cx="0" cy="2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92" name="Line 464"/>
            <p:cNvSpPr>
              <a:spLocks noChangeAspect="1" noChangeShapeType="1"/>
            </p:cNvSpPr>
            <p:nvPr/>
          </p:nvSpPr>
          <p:spPr bwMode="auto">
            <a:xfrm flipV="1">
              <a:off x="4046" y="512"/>
              <a:ext cx="0" cy="2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93" name="Line 465"/>
            <p:cNvSpPr>
              <a:spLocks noChangeAspect="1" noChangeShapeType="1"/>
            </p:cNvSpPr>
            <p:nvPr/>
          </p:nvSpPr>
          <p:spPr bwMode="auto">
            <a:xfrm flipV="1">
              <a:off x="358" y="504"/>
              <a:ext cx="0" cy="2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94" name="Line 466"/>
            <p:cNvSpPr>
              <a:spLocks noChangeAspect="1" noChangeShapeType="1"/>
            </p:cNvSpPr>
            <p:nvPr/>
          </p:nvSpPr>
          <p:spPr bwMode="auto">
            <a:xfrm flipV="1">
              <a:off x="4510" y="512"/>
              <a:ext cx="0" cy="2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95" name="Rectangle 467"/>
            <p:cNvSpPr>
              <a:spLocks noChangeAspect="1" noChangeArrowheads="1"/>
            </p:cNvSpPr>
            <p:nvPr/>
          </p:nvSpPr>
          <p:spPr bwMode="auto">
            <a:xfrm>
              <a:off x="4501" y="257"/>
              <a:ext cx="232" cy="231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96" name="Rectangle 468"/>
            <p:cNvSpPr>
              <a:spLocks noChangeAspect="1" noChangeArrowheads="1"/>
            </p:cNvSpPr>
            <p:nvPr/>
          </p:nvSpPr>
          <p:spPr bwMode="auto">
            <a:xfrm>
              <a:off x="3812" y="256"/>
              <a:ext cx="928" cy="23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97" name="Freeform 469"/>
            <p:cNvSpPr>
              <a:spLocks noChangeAspect="1"/>
            </p:cNvSpPr>
            <p:nvPr/>
          </p:nvSpPr>
          <p:spPr bwMode="auto">
            <a:xfrm>
              <a:off x="3889" y="8"/>
              <a:ext cx="876" cy="222"/>
            </a:xfrm>
            <a:custGeom>
              <a:avLst/>
              <a:gdLst>
                <a:gd name="T0" fmla="*/ 0 w 768"/>
                <a:gd name="T1" fmla="*/ 144 h 144"/>
                <a:gd name="T2" fmla="*/ 384 w 768"/>
                <a:gd name="T3" fmla="*/ 0 h 144"/>
                <a:gd name="T4" fmla="*/ 768 w 768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98" name="Rectangle 470" descr="Wide upward diagonal"/>
            <p:cNvSpPr>
              <a:spLocks noChangeAspect="1" noChangeArrowheads="1"/>
            </p:cNvSpPr>
            <p:nvPr/>
          </p:nvSpPr>
          <p:spPr bwMode="auto">
            <a:xfrm>
              <a:off x="4734" y="257"/>
              <a:ext cx="232" cy="231"/>
            </a:xfrm>
            <a:prstGeom prst="rect">
              <a:avLst/>
            </a:prstGeom>
            <a:pattFill prst="wdUpDiag">
              <a:fgClr>
                <a:srgbClr val="C0C0C0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Courier New" charset="0"/>
                </a:rPr>
                <a:t>0/1</a:t>
              </a:r>
            </a:p>
          </p:txBody>
        </p:sp>
        <p:sp>
          <p:nvSpPr>
            <p:cNvPr id="48599" name="Rectangle 471"/>
            <p:cNvSpPr>
              <a:spLocks noChangeAspect="1" noChangeArrowheads="1"/>
            </p:cNvSpPr>
            <p:nvPr/>
          </p:nvSpPr>
          <p:spPr bwMode="auto">
            <a:xfrm>
              <a:off x="4734" y="256"/>
              <a:ext cx="216" cy="23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600" name="Line 472"/>
            <p:cNvSpPr>
              <a:spLocks noChangeAspect="1" noChangeShapeType="1"/>
            </p:cNvSpPr>
            <p:nvPr/>
          </p:nvSpPr>
          <p:spPr bwMode="auto">
            <a:xfrm flipV="1">
              <a:off x="5142" y="216"/>
              <a:ext cx="0" cy="2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601" name="Text Box 473"/>
            <p:cNvSpPr txBox="1">
              <a:spLocks noChangeAspect="1" noChangeArrowheads="1"/>
            </p:cNvSpPr>
            <p:nvPr/>
          </p:nvSpPr>
          <p:spPr bwMode="auto">
            <a:xfrm>
              <a:off x="5135" y="138"/>
              <a:ext cx="470" cy="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Double</a:t>
              </a:r>
            </a:p>
            <a:p>
              <a:pPr algn="ctr"/>
              <a:r>
                <a:rPr lang="en-US"/>
                <a:t>word</a:t>
              </a:r>
            </a:p>
            <a:p>
              <a:pPr algn="ctr"/>
              <a:r>
                <a:rPr lang="en-US"/>
                <a:t>aligned</a:t>
              </a:r>
            </a:p>
          </p:txBody>
        </p:sp>
        <p:sp>
          <p:nvSpPr>
            <p:cNvPr id="48602" name="Rectangle 474"/>
            <p:cNvSpPr>
              <a:spLocks noChangeAspect="1" noChangeArrowheads="1"/>
            </p:cNvSpPr>
            <p:nvPr/>
          </p:nvSpPr>
          <p:spPr bwMode="auto">
            <a:xfrm>
              <a:off x="3585" y="257"/>
              <a:ext cx="232" cy="2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603" name="Rectangle 475"/>
            <p:cNvSpPr>
              <a:spLocks noChangeAspect="1" noChangeArrowheads="1"/>
            </p:cNvSpPr>
            <p:nvPr/>
          </p:nvSpPr>
          <p:spPr bwMode="auto">
            <a:xfrm>
              <a:off x="1974" y="256"/>
              <a:ext cx="928" cy="23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604" name="Line 476"/>
            <p:cNvSpPr>
              <a:spLocks noChangeAspect="1" noChangeShapeType="1"/>
            </p:cNvSpPr>
            <p:nvPr/>
          </p:nvSpPr>
          <p:spPr bwMode="auto">
            <a:xfrm flipV="1">
              <a:off x="3582" y="512"/>
              <a:ext cx="0" cy="2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605" name="Freeform 477"/>
            <p:cNvSpPr>
              <a:spLocks noChangeAspect="1"/>
            </p:cNvSpPr>
            <p:nvPr/>
          </p:nvSpPr>
          <p:spPr bwMode="auto">
            <a:xfrm>
              <a:off x="2951" y="11"/>
              <a:ext cx="907" cy="222"/>
            </a:xfrm>
            <a:custGeom>
              <a:avLst/>
              <a:gdLst>
                <a:gd name="T0" fmla="*/ 0 w 1152"/>
                <a:gd name="T1" fmla="*/ 144 h 144"/>
                <a:gd name="T2" fmla="*/ 576 w 1152"/>
                <a:gd name="T3" fmla="*/ 0 h 144"/>
                <a:gd name="T4" fmla="*/ 1152 w 1152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2" h="144">
                  <a:moveTo>
                    <a:pt x="0" y="144"/>
                  </a:moveTo>
                  <a:cubicBezTo>
                    <a:pt x="192" y="72"/>
                    <a:pt x="384" y="0"/>
                    <a:pt x="576" y="0"/>
                  </a:cubicBezTo>
                  <a:cubicBezTo>
                    <a:pt x="768" y="0"/>
                    <a:pt x="960" y="72"/>
                    <a:pt x="1152" y="144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606" name="Rectangle 478"/>
            <p:cNvSpPr>
              <a:spLocks noChangeAspect="1" noChangeArrowheads="1"/>
            </p:cNvSpPr>
            <p:nvPr/>
          </p:nvSpPr>
          <p:spPr bwMode="auto">
            <a:xfrm>
              <a:off x="2902" y="256"/>
              <a:ext cx="920" cy="23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icrosoft Office 98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22068</TotalTime>
  <Pages>20</Pages>
  <Words>25</Words>
  <Application>Microsoft Macintosh PowerPoint</Application>
  <PresentationFormat>Letter Paper (8.5x11 in)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Times</vt:lpstr>
      <vt:lpstr>Helvetica</vt:lpstr>
      <vt:lpstr>Century Gothic</vt:lpstr>
      <vt:lpstr>Courier New</vt:lpstr>
      <vt:lpstr>Times New Roman</vt:lpstr>
      <vt:lpstr>Microsoft Office 98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running programs</dc:title>
  <dc:subject/>
  <dc:creator>David O'Hallaron</dc:creator>
  <cp:keywords/>
  <dc:description/>
  <cp:lastModifiedBy>Dave</cp:lastModifiedBy>
  <cp:revision>323</cp:revision>
  <cp:lastPrinted>2000-10-30T06:09:42Z</cp:lastPrinted>
  <dcterms:created xsi:type="dcterms:W3CDTF">1998-08-11T09:18:51Z</dcterms:created>
  <dcterms:modified xsi:type="dcterms:W3CDTF">2014-08-05T15:03:23Z</dcterms:modified>
</cp:coreProperties>
</file>