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12" y="-88"/>
      </p:cViewPr>
      <p:guideLst>
        <p:guide orient="horz" pos="2112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1122DA9-738F-AD41-831B-7085A407E39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431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56A35E4-0759-F745-840D-C7AE4BB447D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77568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3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83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48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32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101600" y="150813"/>
            <a:ext cx="18923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Block size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101600" y="531813"/>
            <a:ext cx="2420938" cy="1527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  <a:p>
            <a:endParaRPr lang="en-US"/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1993900" y="150813"/>
            <a:ext cx="533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a/f</a:t>
            </a:r>
          </a:p>
        </p:txBody>
      </p:sp>
      <p:sp>
        <p:nvSpPr>
          <p:cNvPr id="48530" name="Text Box 402"/>
          <p:cNvSpPr txBox="1">
            <a:spLocks noChangeArrowheads="1"/>
          </p:cNvSpPr>
          <p:nvPr/>
        </p:nvSpPr>
        <p:spPr bwMode="auto">
          <a:xfrm>
            <a:off x="23495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31" name="Text Box 403"/>
          <p:cNvSpPr txBox="1">
            <a:spLocks noChangeArrowheads="1"/>
          </p:cNvSpPr>
          <p:nvPr/>
        </p:nvSpPr>
        <p:spPr bwMode="auto">
          <a:xfrm>
            <a:off x="0" y="-76200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31</a:t>
            </a:r>
          </a:p>
        </p:txBody>
      </p:sp>
      <p:sp>
        <p:nvSpPr>
          <p:cNvPr id="48532" name="Text Box 404"/>
          <p:cNvSpPr txBox="1">
            <a:spLocks noChangeArrowheads="1"/>
          </p:cNvSpPr>
          <p:nvPr/>
        </p:nvSpPr>
        <p:spPr bwMode="auto">
          <a:xfrm>
            <a:off x="21209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19685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8534" name="Text Box 406"/>
          <p:cNvSpPr txBox="1">
            <a:spLocks noChangeArrowheads="1"/>
          </p:cNvSpPr>
          <p:nvPr/>
        </p:nvSpPr>
        <p:spPr bwMode="auto">
          <a:xfrm>
            <a:off x="1765300" y="-762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48535" name="Rectangle 407" descr="Wide upward diagonal"/>
          <p:cNvSpPr>
            <a:spLocks noChangeArrowheads="1"/>
          </p:cNvSpPr>
          <p:nvPr/>
        </p:nvSpPr>
        <p:spPr bwMode="auto">
          <a:xfrm>
            <a:off x="96838" y="2058988"/>
            <a:ext cx="2425700" cy="749300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Padding (optional)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96838" y="2808288"/>
            <a:ext cx="18923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Block size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1989138" y="2808288"/>
            <a:ext cx="533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a/f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2570163" y="160338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Header</a:t>
            </a:r>
          </a:p>
        </p:txBody>
      </p:sp>
      <p:sp>
        <p:nvSpPr>
          <p:cNvPr id="48539" name="Text Box 411"/>
          <p:cNvSpPr txBox="1">
            <a:spLocks noChangeArrowheads="1"/>
          </p:cNvSpPr>
          <p:nvPr/>
        </p:nvSpPr>
        <p:spPr bwMode="auto">
          <a:xfrm>
            <a:off x="2552700" y="28082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Footer</a:t>
            </a:r>
          </a:p>
        </p:txBody>
      </p:sp>
      <p:sp>
        <p:nvSpPr>
          <p:cNvPr id="48540" name="AutoShape 412"/>
          <p:cNvSpPr>
            <a:spLocks/>
          </p:cNvSpPr>
          <p:nvPr/>
        </p:nvSpPr>
        <p:spPr bwMode="auto">
          <a:xfrm>
            <a:off x="2603500" y="531813"/>
            <a:ext cx="215900" cy="1527175"/>
          </a:xfrm>
          <a:prstGeom prst="rightBrace">
            <a:avLst>
              <a:gd name="adj1" fmla="val 5894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Text Box 413"/>
          <p:cNvSpPr txBox="1">
            <a:spLocks noChangeArrowheads="1"/>
          </p:cNvSpPr>
          <p:nvPr/>
        </p:nvSpPr>
        <p:spPr bwMode="auto">
          <a:xfrm>
            <a:off x="2795588" y="111125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Old payload</a:t>
            </a:r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96838" y="533400"/>
            <a:ext cx="24257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pred (Predecessor) 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101600" y="914400"/>
            <a:ext cx="24257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succ (Successor)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20709</TotalTime>
  <Pages>20</Pages>
  <Words>33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328</cp:revision>
  <cp:lastPrinted>2000-09-13T22:14:13Z</cp:lastPrinted>
  <dcterms:created xsi:type="dcterms:W3CDTF">1998-08-11T09:18:51Z</dcterms:created>
  <dcterms:modified xsi:type="dcterms:W3CDTF">2014-08-05T15:03:10Z</dcterms:modified>
</cp:coreProperties>
</file>