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52" y="-600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7BCDAD41-45A4-054D-9E0B-292C2E432F9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5932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F6F9F3BB-35E6-3F4C-97EE-4C1D1C9AE86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723198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4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59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69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50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0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3657600" y="34290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vm_next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3657600" y="16002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vm_next</a:t>
            </a:r>
          </a:p>
        </p:txBody>
      </p:sp>
      <p:sp>
        <p:nvSpPr>
          <p:cNvPr id="48509" name="Line 381"/>
          <p:cNvSpPr>
            <a:spLocks noChangeShapeType="1"/>
          </p:cNvSpPr>
          <p:nvPr/>
        </p:nvSpPr>
        <p:spPr bwMode="auto">
          <a:xfrm>
            <a:off x="990600" y="838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10" name="Text Box 382"/>
          <p:cNvSpPr txBox="1">
            <a:spLocks noChangeArrowheads="1"/>
          </p:cNvSpPr>
          <p:nvPr/>
        </p:nvSpPr>
        <p:spPr bwMode="auto">
          <a:xfrm>
            <a:off x="-76200" y="238125"/>
            <a:ext cx="152558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  <a:latin typeface="Courier New" charset="0"/>
              </a:rPr>
              <a:t>task_struct</a:t>
            </a:r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1690688" y="381000"/>
            <a:ext cx="12811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  <a:latin typeface="Courier New" charset="0"/>
              </a:rPr>
              <a:t>mm_struct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1828800" y="787400"/>
            <a:ext cx="1066800" cy="157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1828800" y="7620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pgd</a:t>
            </a:r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304800" y="558800"/>
            <a:ext cx="762000" cy="180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304800" y="762000"/>
            <a:ext cx="7620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mm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1828800" y="12192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mmap</a:t>
            </a:r>
          </a:p>
        </p:txBody>
      </p:sp>
      <p:sp>
        <p:nvSpPr>
          <p:cNvPr id="48517" name="Text Box 389"/>
          <p:cNvSpPr txBox="1">
            <a:spLocks noChangeArrowheads="1"/>
          </p:cNvSpPr>
          <p:nvPr/>
        </p:nvSpPr>
        <p:spPr bwMode="auto">
          <a:xfrm>
            <a:off x="3213100" y="76200"/>
            <a:ext cx="18923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charset="0"/>
              </a:rPr>
              <a:t>vm_area_struct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3657600" y="482600"/>
            <a:ext cx="1066800" cy="134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3657600" y="4572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vm_end</a:t>
            </a: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3657600" y="9144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vm_prot</a:t>
            </a:r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3657600" y="6858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vm_start</a:t>
            </a:r>
          </a:p>
        </p:txBody>
      </p:sp>
      <p:sp>
        <p:nvSpPr>
          <p:cNvPr id="48522" name="Line 394"/>
          <p:cNvSpPr>
            <a:spLocks noChangeShapeType="1"/>
          </p:cNvSpPr>
          <p:nvPr/>
        </p:nvSpPr>
        <p:spPr bwMode="auto">
          <a:xfrm>
            <a:off x="2895600" y="1295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23" name="Line 395"/>
          <p:cNvSpPr>
            <a:spLocks noChangeShapeType="1"/>
          </p:cNvSpPr>
          <p:nvPr/>
        </p:nvSpPr>
        <p:spPr bwMode="auto">
          <a:xfrm flipV="1">
            <a:off x="3276600" y="5334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24" name="Line 396"/>
          <p:cNvSpPr>
            <a:spLocks noChangeShapeType="1"/>
          </p:cNvSpPr>
          <p:nvPr/>
        </p:nvSpPr>
        <p:spPr bwMode="auto">
          <a:xfrm>
            <a:off x="3276600" y="5334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3657600" y="2311400"/>
            <a:ext cx="1066800" cy="134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3657600" y="22860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vm_end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3657600" y="27432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vm_prot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3657600" y="25146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vm_start</a:t>
            </a:r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3657600" y="4140200"/>
            <a:ext cx="1066800" cy="111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3657600" y="41148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vm_end</a:t>
            </a:r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3657600" y="45720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vm_prot</a:t>
            </a:r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3657600" y="50292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vm_next</a:t>
            </a:r>
          </a:p>
        </p:txBody>
      </p:sp>
      <p:sp>
        <p:nvSpPr>
          <p:cNvPr id="48533" name="Rectangle 405"/>
          <p:cNvSpPr>
            <a:spLocks noChangeArrowheads="1"/>
          </p:cNvSpPr>
          <p:nvPr/>
        </p:nvSpPr>
        <p:spPr bwMode="auto">
          <a:xfrm>
            <a:off x="3657600" y="43434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vm_start</a:t>
            </a:r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5562600" y="304800"/>
            <a:ext cx="1981200" cy="480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5" name="Rectangle 407"/>
          <p:cNvSpPr>
            <a:spLocks noChangeArrowheads="1"/>
          </p:cNvSpPr>
          <p:nvPr/>
        </p:nvSpPr>
        <p:spPr bwMode="auto">
          <a:xfrm>
            <a:off x="5562600" y="3352800"/>
            <a:ext cx="1981200" cy="1143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Code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5562600" y="2590800"/>
            <a:ext cx="1981200" cy="762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5562600" y="1295400"/>
            <a:ext cx="1981200" cy="533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Shared libraries</a:t>
            </a:r>
          </a:p>
        </p:txBody>
      </p:sp>
      <p:sp>
        <p:nvSpPr>
          <p:cNvPr id="48538" name="Line 410"/>
          <p:cNvSpPr>
            <a:spLocks noChangeShapeType="1"/>
          </p:cNvSpPr>
          <p:nvPr/>
        </p:nvSpPr>
        <p:spPr bwMode="auto">
          <a:xfrm>
            <a:off x="4724400" y="609600"/>
            <a:ext cx="8382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4724400" y="838200"/>
            <a:ext cx="8382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0" name="Line 412"/>
          <p:cNvSpPr>
            <a:spLocks noChangeShapeType="1"/>
          </p:cNvSpPr>
          <p:nvPr/>
        </p:nvSpPr>
        <p:spPr bwMode="auto">
          <a:xfrm>
            <a:off x="4724400" y="2438400"/>
            <a:ext cx="8382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4724400" y="2667000"/>
            <a:ext cx="8382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2" name="Line 414"/>
          <p:cNvSpPr>
            <a:spLocks noChangeShapeType="1"/>
          </p:cNvSpPr>
          <p:nvPr/>
        </p:nvSpPr>
        <p:spPr bwMode="auto">
          <a:xfrm flipV="1">
            <a:off x="4724400" y="3352800"/>
            <a:ext cx="8382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3" name="Line 415"/>
          <p:cNvSpPr>
            <a:spLocks noChangeShapeType="1"/>
          </p:cNvSpPr>
          <p:nvPr/>
        </p:nvSpPr>
        <p:spPr bwMode="auto">
          <a:xfrm>
            <a:off x="4724400" y="44958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4" name="Line 416"/>
          <p:cNvSpPr>
            <a:spLocks noChangeShapeType="1"/>
          </p:cNvSpPr>
          <p:nvPr/>
        </p:nvSpPr>
        <p:spPr bwMode="auto">
          <a:xfrm flipH="1">
            <a:off x="3429000" y="17526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5" name="Line 417"/>
          <p:cNvSpPr>
            <a:spLocks noChangeShapeType="1"/>
          </p:cNvSpPr>
          <p:nvPr/>
        </p:nvSpPr>
        <p:spPr bwMode="auto">
          <a:xfrm>
            <a:off x="3429000" y="17526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6" name="Line 418"/>
          <p:cNvSpPr>
            <a:spLocks noChangeShapeType="1"/>
          </p:cNvSpPr>
          <p:nvPr/>
        </p:nvSpPr>
        <p:spPr bwMode="auto">
          <a:xfrm>
            <a:off x="3429000" y="22860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7" name="Line 419"/>
          <p:cNvSpPr>
            <a:spLocks noChangeShapeType="1"/>
          </p:cNvSpPr>
          <p:nvPr/>
        </p:nvSpPr>
        <p:spPr bwMode="auto">
          <a:xfrm flipH="1">
            <a:off x="3429000" y="3505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8" name="Line 420"/>
          <p:cNvSpPr>
            <a:spLocks noChangeShapeType="1"/>
          </p:cNvSpPr>
          <p:nvPr/>
        </p:nvSpPr>
        <p:spPr bwMode="auto">
          <a:xfrm>
            <a:off x="3429000" y="35052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9" name="Line 421"/>
          <p:cNvSpPr>
            <a:spLocks noChangeShapeType="1"/>
          </p:cNvSpPr>
          <p:nvPr/>
        </p:nvSpPr>
        <p:spPr bwMode="auto">
          <a:xfrm>
            <a:off x="3429000" y="41148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0" name="Text Box 422"/>
          <p:cNvSpPr txBox="1">
            <a:spLocks noChangeArrowheads="1"/>
          </p:cNvSpPr>
          <p:nvPr/>
        </p:nvSpPr>
        <p:spPr bwMode="auto">
          <a:xfrm>
            <a:off x="7543800" y="4900613"/>
            <a:ext cx="27940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54" name="Rectangle 426"/>
          <p:cNvSpPr>
            <a:spLocks noChangeArrowheads="1"/>
          </p:cNvSpPr>
          <p:nvPr/>
        </p:nvSpPr>
        <p:spPr bwMode="auto">
          <a:xfrm>
            <a:off x="3657600" y="11430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vm_flags</a:t>
            </a:r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3657600" y="29718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vm_flags</a:t>
            </a:r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3657600" y="4800600"/>
            <a:ext cx="10668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Courier New" charset="0"/>
              </a:rPr>
              <a:t>vm_flags</a:t>
            </a:r>
          </a:p>
        </p:txBody>
      </p:sp>
      <p:sp>
        <p:nvSpPr>
          <p:cNvPr id="48557" name="Text Box 429"/>
          <p:cNvSpPr txBox="1">
            <a:spLocks noChangeArrowheads="1"/>
          </p:cNvSpPr>
          <p:nvPr/>
        </p:nvSpPr>
        <p:spPr bwMode="auto">
          <a:xfrm>
            <a:off x="5413375" y="-76200"/>
            <a:ext cx="23050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Process virtual memory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20559</TotalTime>
  <Pages>20</Pages>
  <Words>29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315</cp:revision>
  <cp:lastPrinted>2000-08-12T22:56:07Z</cp:lastPrinted>
  <dcterms:created xsi:type="dcterms:W3CDTF">1998-08-11T09:18:51Z</dcterms:created>
  <dcterms:modified xsi:type="dcterms:W3CDTF">2014-08-11T18:35:31Z</dcterms:modified>
</cp:coreProperties>
</file>