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96" r:id="rId2"/>
  </p:sldIdLst>
  <p:sldSz cx="9144000" cy="6858000" type="letter"/>
  <p:notesSz cx="6831013" cy="9396413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5pPr>
    <a:lvl6pPr marL="2286000" algn="l" defTabSz="457200" rtl="0" eaLnBrk="1" latinLnBrk="0" hangingPunct="1"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6pPr>
    <a:lvl7pPr marL="2743200" algn="l" defTabSz="457200" rtl="0" eaLnBrk="1" latinLnBrk="0" hangingPunct="1"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7pPr>
    <a:lvl8pPr marL="3200400" algn="l" defTabSz="457200" rtl="0" eaLnBrk="1" latinLnBrk="0" hangingPunct="1"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8pPr>
    <a:lvl9pPr marL="3657600" algn="l" defTabSz="457200" rtl="0" eaLnBrk="1" latinLnBrk="0" hangingPunct="1"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EAEAEA"/>
    <a:srgbClr val="DDDDDD"/>
    <a:srgbClr val="000004"/>
    <a:srgbClr val="0004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>
        <p:scale>
          <a:sx n="75" d="100"/>
          <a:sy n="75" d="100"/>
        </p:scale>
        <p:origin x="-776" y="-104"/>
      </p:cViewPr>
      <p:guideLst>
        <p:guide orient="horz" pos="912"/>
        <p:guide pos="33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3040063" y="8951913"/>
            <a:ext cx="752475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8753" tIns="45183" rIns="88753" bIns="45183">
            <a:spAutoFit/>
          </a:bodyPr>
          <a:lstStyle/>
          <a:p>
            <a:pPr defTabSz="882650">
              <a:lnSpc>
                <a:spcPct val="90000"/>
              </a:lnSpc>
            </a:pPr>
            <a:r>
              <a:rPr lang="en-US" sz="1200"/>
              <a:t>Page </a:t>
            </a:r>
            <a:fld id="{BE762B52-06F8-EB40-8F76-95609ED3EAF1}" type="slidenum">
              <a:rPr lang="en-US" sz="1200"/>
              <a:pPr defTabSz="882650">
                <a:lnSpc>
                  <a:spcPct val="90000"/>
                </a:lnSpc>
              </a:pPr>
              <a:t>‹#›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0484612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1225" y="4462463"/>
            <a:ext cx="5008563" cy="422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980" tIns="45183" rIns="91980" bIns="4518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Body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3016250" y="8951913"/>
            <a:ext cx="798513" cy="26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8753" tIns="45183" rIns="88753" bIns="45183">
            <a:spAutoFit/>
          </a:bodyPr>
          <a:lstStyle/>
          <a:p>
            <a:pPr defTabSz="882650">
              <a:lnSpc>
                <a:spcPct val="90000"/>
              </a:lnSpc>
            </a:pPr>
            <a:r>
              <a:rPr lang="en-US" sz="1200">
                <a:latin typeface="Century Gothic" charset="0"/>
              </a:rPr>
              <a:t>Page </a:t>
            </a:r>
            <a:fld id="{7A2F6CFA-6E8D-6140-97E1-373696A7A87D}" type="slidenum">
              <a:rPr lang="en-US" sz="1200">
                <a:latin typeface="Century Gothic" charset="0"/>
              </a:rPr>
              <a:pPr defTabSz="882650">
                <a:lnSpc>
                  <a:spcPct val="90000"/>
                </a:lnSpc>
              </a:pPr>
              <a:t>‹#›</a:t>
            </a:fld>
            <a:endParaRPr lang="en-US" sz="1200">
              <a:latin typeface="Century Gothic" charset="0"/>
            </a:endParaRPr>
          </a:p>
        </p:txBody>
      </p:sp>
      <p:sp>
        <p:nvSpPr>
          <p:cNvPr id="2052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076325" y="711200"/>
            <a:ext cx="4679950" cy="35099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167877139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644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199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733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325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01502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001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237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38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0936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5145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56727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2pPr>
      <a:lvl3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3pPr>
      <a:lvl4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4pPr>
      <a:lvl5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5pPr>
      <a:lvl6pPr marL="4572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6pPr>
      <a:lvl7pPr marL="9144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7pPr>
      <a:lvl8pPr marL="13716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8pPr>
      <a:lvl9pPr marL="18288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9pPr>
    </p:titleStyle>
    <p:bodyStyle>
      <a:lvl1pPr marL="223838" indent="-223838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defRPr sz="2400" b="1">
          <a:solidFill>
            <a:schemeClr val="tx2"/>
          </a:solidFill>
          <a:latin typeface="+mn-lt"/>
          <a:ea typeface="+mn-ea"/>
          <a:cs typeface="+mn-cs"/>
        </a:defRPr>
      </a:lvl1pPr>
      <a:lvl2pPr marL="560388" indent="-222250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b="1">
          <a:solidFill>
            <a:schemeClr val="tx1"/>
          </a:solidFill>
          <a:latin typeface="+mn-lt"/>
          <a:ea typeface="+mn-ea"/>
        </a:defRPr>
      </a:lvl2pPr>
      <a:lvl3pPr marL="839788" indent="-165100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>
          <a:solidFill>
            <a:schemeClr val="tx2"/>
          </a:solidFill>
          <a:latin typeface="+mn-lt"/>
          <a:ea typeface="+mn-ea"/>
        </a:defRPr>
      </a:lvl3pPr>
      <a:lvl4pPr marL="1120775" indent="-166688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>
          <a:solidFill>
            <a:schemeClr val="tx1"/>
          </a:solidFill>
          <a:latin typeface="+mn-lt"/>
          <a:ea typeface="+mn-ea"/>
        </a:defRPr>
      </a:lvl4pPr>
      <a:lvl5pPr marL="19605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5pPr>
      <a:lvl6pPr marL="24177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6pPr>
      <a:lvl7pPr marL="28749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7pPr>
      <a:lvl8pPr marL="33321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8pPr>
      <a:lvl9pPr marL="37893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42" name="Rectangle 414"/>
          <p:cNvSpPr>
            <a:spLocks noChangeArrowheads="1"/>
          </p:cNvSpPr>
          <p:nvPr/>
        </p:nvSpPr>
        <p:spPr bwMode="auto">
          <a:xfrm>
            <a:off x="90488" y="517525"/>
            <a:ext cx="304800" cy="304800"/>
          </a:xfrm>
          <a:prstGeom prst="rect">
            <a:avLst/>
          </a:prstGeom>
          <a:solidFill>
            <a:srgbClr val="C0C0C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43" name="Rectangle 415"/>
          <p:cNvSpPr>
            <a:spLocks noChangeArrowheads="1"/>
          </p:cNvSpPr>
          <p:nvPr/>
        </p:nvSpPr>
        <p:spPr bwMode="auto">
          <a:xfrm>
            <a:off x="395288" y="517525"/>
            <a:ext cx="304800" cy="304800"/>
          </a:xfrm>
          <a:prstGeom prst="rect">
            <a:avLst/>
          </a:prstGeom>
          <a:solidFill>
            <a:srgbClr val="C0C0C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44" name="Rectangle 416"/>
          <p:cNvSpPr>
            <a:spLocks noChangeArrowheads="1"/>
          </p:cNvSpPr>
          <p:nvPr/>
        </p:nvSpPr>
        <p:spPr bwMode="auto">
          <a:xfrm>
            <a:off x="700088" y="517525"/>
            <a:ext cx="304800" cy="304800"/>
          </a:xfrm>
          <a:prstGeom prst="rect">
            <a:avLst/>
          </a:prstGeom>
          <a:solidFill>
            <a:srgbClr val="C0C0C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45" name="Rectangle 417"/>
          <p:cNvSpPr>
            <a:spLocks noChangeArrowheads="1"/>
          </p:cNvSpPr>
          <p:nvPr/>
        </p:nvSpPr>
        <p:spPr bwMode="auto">
          <a:xfrm>
            <a:off x="1004888" y="517525"/>
            <a:ext cx="304800" cy="304800"/>
          </a:xfrm>
          <a:prstGeom prst="rect">
            <a:avLst/>
          </a:prstGeom>
          <a:solidFill>
            <a:srgbClr val="C0C0C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46" name="Rectangle 418"/>
          <p:cNvSpPr>
            <a:spLocks noChangeArrowheads="1"/>
          </p:cNvSpPr>
          <p:nvPr/>
        </p:nvSpPr>
        <p:spPr bwMode="auto">
          <a:xfrm>
            <a:off x="1309688" y="530225"/>
            <a:ext cx="304800" cy="3048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47" name="Rectangle 419"/>
          <p:cNvSpPr>
            <a:spLocks noChangeArrowheads="1"/>
          </p:cNvSpPr>
          <p:nvPr/>
        </p:nvSpPr>
        <p:spPr bwMode="auto">
          <a:xfrm>
            <a:off x="1614488" y="530225"/>
            <a:ext cx="304800" cy="3048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48" name="Rectangle 420"/>
          <p:cNvSpPr>
            <a:spLocks noChangeArrowheads="1"/>
          </p:cNvSpPr>
          <p:nvPr/>
        </p:nvSpPr>
        <p:spPr bwMode="auto">
          <a:xfrm>
            <a:off x="1919288" y="530225"/>
            <a:ext cx="304800" cy="3048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49" name="Rectangle 421"/>
          <p:cNvSpPr>
            <a:spLocks noChangeArrowheads="1"/>
          </p:cNvSpPr>
          <p:nvPr/>
        </p:nvSpPr>
        <p:spPr bwMode="auto">
          <a:xfrm>
            <a:off x="2224088" y="530225"/>
            <a:ext cx="304800" cy="3048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50" name="Rectangle 422"/>
          <p:cNvSpPr>
            <a:spLocks noChangeArrowheads="1"/>
          </p:cNvSpPr>
          <p:nvPr/>
        </p:nvSpPr>
        <p:spPr bwMode="auto">
          <a:xfrm>
            <a:off x="2528888" y="530225"/>
            <a:ext cx="304800" cy="3048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51" name="Rectangle 423"/>
          <p:cNvSpPr>
            <a:spLocks noChangeArrowheads="1"/>
          </p:cNvSpPr>
          <p:nvPr/>
        </p:nvSpPr>
        <p:spPr bwMode="auto">
          <a:xfrm>
            <a:off x="2833688" y="530225"/>
            <a:ext cx="304800" cy="3048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52" name="Rectangle 424"/>
          <p:cNvSpPr>
            <a:spLocks noChangeArrowheads="1"/>
          </p:cNvSpPr>
          <p:nvPr/>
        </p:nvSpPr>
        <p:spPr bwMode="auto">
          <a:xfrm>
            <a:off x="3138488" y="530225"/>
            <a:ext cx="304800" cy="3048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53" name="Rectangle 425"/>
          <p:cNvSpPr>
            <a:spLocks noChangeArrowheads="1"/>
          </p:cNvSpPr>
          <p:nvPr/>
        </p:nvSpPr>
        <p:spPr bwMode="auto">
          <a:xfrm>
            <a:off x="3443288" y="530225"/>
            <a:ext cx="304800" cy="3048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54" name="Rectangle 426"/>
          <p:cNvSpPr>
            <a:spLocks noChangeArrowheads="1"/>
          </p:cNvSpPr>
          <p:nvPr/>
        </p:nvSpPr>
        <p:spPr bwMode="auto">
          <a:xfrm>
            <a:off x="3748088" y="530225"/>
            <a:ext cx="304800" cy="3048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55" name="Rectangle 427"/>
          <p:cNvSpPr>
            <a:spLocks noChangeArrowheads="1"/>
          </p:cNvSpPr>
          <p:nvPr/>
        </p:nvSpPr>
        <p:spPr bwMode="auto">
          <a:xfrm>
            <a:off x="4052888" y="530225"/>
            <a:ext cx="304800" cy="3048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56" name="Rectangle 428"/>
          <p:cNvSpPr>
            <a:spLocks noChangeArrowheads="1"/>
          </p:cNvSpPr>
          <p:nvPr/>
        </p:nvSpPr>
        <p:spPr bwMode="auto">
          <a:xfrm>
            <a:off x="4357688" y="530225"/>
            <a:ext cx="304800" cy="3048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57" name="Rectangle 429"/>
          <p:cNvSpPr>
            <a:spLocks noChangeArrowheads="1"/>
          </p:cNvSpPr>
          <p:nvPr/>
        </p:nvSpPr>
        <p:spPr bwMode="auto">
          <a:xfrm>
            <a:off x="4662488" y="530225"/>
            <a:ext cx="304800" cy="3048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632" name="Text Box 504"/>
          <p:cNvSpPr txBox="1">
            <a:spLocks noChangeArrowheads="1"/>
          </p:cNvSpPr>
          <p:nvPr/>
        </p:nvSpPr>
        <p:spPr bwMode="auto">
          <a:xfrm>
            <a:off x="-76200" y="-63500"/>
            <a:ext cx="4095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/>
              <a:t>p1</a:t>
            </a:r>
          </a:p>
        </p:txBody>
      </p:sp>
      <p:sp>
        <p:nvSpPr>
          <p:cNvPr id="48633" name="Line 505"/>
          <p:cNvSpPr>
            <a:spLocks noChangeShapeType="1"/>
          </p:cNvSpPr>
          <p:nvPr/>
        </p:nvSpPr>
        <p:spPr bwMode="auto">
          <a:xfrm>
            <a:off x="152400" y="257175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634" name="Rectangle 506"/>
          <p:cNvSpPr>
            <a:spLocks noChangeArrowheads="1"/>
          </p:cNvSpPr>
          <p:nvPr/>
        </p:nvSpPr>
        <p:spPr bwMode="auto">
          <a:xfrm>
            <a:off x="90488" y="533400"/>
            <a:ext cx="1219200" cy="3048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642" name="Rectangle 514"/>
          <p:cNvSpPr>
            <a:spLocks noChangeArrowheads="1"/>
          </p:cNvSpPr>
          <p:nvPr/>
        </p:nvSpPr>
        <p:spPr bwMode="auto">
          <a:xfrm>
            <a:off x="4967288" y="533400"/>
            <a:ext cx="304800" cy="3048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643" name="Rectangle 515"/>
          <p:cNvSpPr>
            <a:spLocks noChangeArrowheads="1"/>
          </p:cNvSpPr>
          <p:nvPr/>
        </p:nvSpPr>
        <p:spPr bwMode="auto">
          <a:xfrm>
            <a:off x="5272088" y="533400"/>
            <a:ext cx="304800" cy="3048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644" name="Rectangle 516"/>
          <p:cNvSpPr>
            <a:spLocks noChangeArrowheads="1"/>
          </p:cNvSpPr>
          <p:nvPr/>
        </p:nvSpPr>
        <p:spPr bwMode="auto">
          <a:xfrm>
            <a:off x="1309688" y="533400"/>
            <a:ext cx="4267200" cy="3048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icrosoft Office 98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474747"/>
      </a:accent1>
      <a:accent2>
        <a:srgbClr val="DADADA"/>
      </a:accent2>
      <a:accent3>
        <a:srgbClr val="FFFFFF"/>
      </a:accent3>
      <a:accent4>
        <a:srgbClr val="000000"/>
      </a:accent4>
      <a:accent5>
        <a:srgbClr val="B1B1B1"/>
      </a:accent5>
      <a:accent6>
        <a:srgbClr val="C5C5C5"/>
      </a:accent6>
      <a:hlink>
        <a:srgbClr val="000000"/>
      </a:hlink>
      <a:folHlink>
        <a:srgbClr val="919191"/>
      </a:folHlink>
    </a:clrScheme>
    <a:fontScheme name="Microsoft Office 98">
      <a:majorFont>
        <a:latin typeface="Helvetica"/>
        <a:ea typeface="ＭＳ Ｐゴシック"/>
        <a:cs typeface=""/>
      </a:majorFont>
      <a:minorFont>
        <a:latin typeface="Helvetic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bg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bg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  <a:ea typeface="ＭＳ Ｐゴシック" charset="0"/>
          </a:defRPr>
        </a:defPPr>
      </a:lstStyle>
    </a:lnDef>
  </a:objectDefaults>
  <a:extraClrSchemeLst>
    <a:extraClrScheme>
      <a:clrScheme name="Microsoft Office 98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crosoft Office 98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20649</TotalTime>
  <Pages>20</Pages>
  <Words>1</Words>
  <Application>Microsoft Macintosh PowerPoint</Application>
  <PresentationFormat>Letter Paper (8.5x11 in)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Times</vt:lpstr>
      <vt:lpstr>Helvetica</vt:lpstr>
      <vt:lpstr>Century Gothic</vt:lpstr>
      <vt:lpstr>Times New Roman</vt:lpstr>
      <vt:lpstr>Microsoft Office 98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and running programs</dc:title>
  <dc:subject/>
  <dc:creator>David O'Hallaron</dc:creator>
  <cp:keywords/>
  <dc:description/>
  <cp:lastModifiedBy>Dave</cp:lastModifiedBy>
  <cp:revision>321</cp:revision>
  <cp:lastPrinted>2000-09-12T20:57:39Z</cp:lastPrinted>
  <dcterms:created xsi:type="dcterms:W3CDTF">1998-08-11T09:18:51Z</dcterms:created>
  <dcterms:modified xsi:type="dcterms:W3CDTF">2014-08-05T15:02:43Z</dcterms:modified>
</cp:coreProperties>
</file>