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12" y="-72"/>
      </p:cViewPr>
      <p:guideLst>
        <p:guide orient="horz" pos="1824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DC872920-1EC9-764A-A85B-389EF2FCCB5B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61030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395A0281-0D95-9E43-BCA4-A1D0566EDC6D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94107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4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1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8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6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7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2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3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84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92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2" name="Rectangle 414"/>
          <p:cNvSpPr>
            <a:spLocks noChangeArrowheads="1"/>
          </p:cNvSpPr>
          <p:nvPr/>
        </p:nvSpPr>
        <p:spPr bwMode="auto">
          <a:xfrm>
            <a:off x="904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3" name="Rectangle 415"/>
          <p:cNvSpPr>
            <a:spLocks noChangeArrowheads="1"/>
          </p:cNvSpPr>
          <p:nvPr/>
        </p:nvSpPr>
        <p:spPr bwMode="auto">
          <a:xfrm>
            <a:off x="3952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7000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10048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13096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7" name="Rectangle 419"/>
          <p:cNvSpPr>
            <a:spLocks noChangeArrowheads="1"/>
          </p:cNvSpPr>
          <p:nvPr/>
        </p:nvSpPr>
        <p:spPr bwMode="auto">
          <a:xfrm>
            <a:off x="16144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8" name="Rectangle 420"/>
          <p:cNvSpPr>
            <a:spLocks noChangeArrowheads="1"/>
          </p:cNvSpPr>
          <p:nvPr/>
        </p:nvSpPr>
        <p:spPr bwMode="auto">
          <a:xfrm>
            <a:off x="19192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9" name="Rectangle 421"/>
          <p:cNvSpPr>
            <a:spLocks noChangeArrowheads="1"/>
          </p:cNvSpPr>
          <p:nvPr/>
        </p:nvSpPr>
        <p:spPr bwMode="auto">
          <a:xfrm>
            <a:off x="22240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0" name="Rectangle 422"/>
          <p:cNvSpPr>
            <a:spLocks noChangeArrowheads="1"/>
          </p:cNvSpPr>
          <p:nvPr/>
        </p:nvSpPr>
        <p:spPr bwMode="auto">
          <a:xfrm>
            <a:off x="25288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1" name="Rectangle 423" descr="Wide upward diagonal"/>
          <p:cNvSpPr>
            <a:spLocks noChangeArrowheads="1"/>
          </p:cNvSpPr>
          <p:nvPr/>
        </p:nvSpPr>
        <p:spPr bwMode="auto">
          <a:xfrm>
            <a:off x="2833688" y="517525"/>
            <a:ext cx="304800" cy="304800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2" name="Rectangle 424"/>
          <p:cNvSpPr>
            <a:spLocks noChangeArrowheads="1"/>
          </p:cNvSpPr>
          <p:nvPr/>
        </p:nvSpPr>
        <p:spPr bwMode="auto">
          <a:xfrm>
            <a:off x="31384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3" name="Rectangle 425"/>
          <p:cNvSpPr>
            <a:spLocks noChangeArrowheads="1"/>
          </p:cNvSpPr>
          <p:nvPr/>
        </p:nvSpPr>
        <p:spPr bwMode="auto">
          <a:xfrm>
            <a:off x="34432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4" name="Rectangle 426"/>
          <p:cNvSpPr>
            <a:spLocks noChangeArrowheads="1"/>
          </p:cNvSpPr>
          <p:nvPr/>
        </p:nvSpPr>
        <p:spPr bwMode="auto">
          <a:xfrm>
            <a:off x="37480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5" name="Rectangle 427"/>
          <p:cNvSpPr>
            <a:spLocks noChangeArrowheads="1"/>
          </p:cNvSpPr>
          <p:nvPr/>
        </p:nvSpPr>
        <p:spPr bwMode="auto">
          <a:xfrm>
            <a:off x="40528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6" name="Rectangle 428"/>
          <p:cNvSpPr>
            <a:spLocks noChangeArrowheads="1"/>
          </p:cNvSpPr>
          <p:nvPr/>
        </p:nvSpPr>
        <p:spPr bwMode="auto">
          <a:xfrm>
            <a:off x="43576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7" name="Rectangle 429"/>
          <p:cNvSpPr>
            <a:spLocks noChangeArrowheads="1"/>
          </p:cNvSpPr>
          <p:nvPr/>
        </p:nvSpPr>
        <p:spPr bwMode="auto">
          <a:xfrm>
            <a:off x="46624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2" name="Text Box 504"/>
          <p:cNvSpPr txBox="1">
            <a:spLocks noChangeArrowheads="1"/>
          </p:cNvSpPr>
          <p:nvPr/>
        </p:nvSpPr>
        <p:spPr bwMode="auto">
          <a:xfrm>
            <a:off x="-76200" y="-762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p1</a:t>
            </a:r>
          </a:p>
        </p:txBody>
      </p:sp>
      <p:sp>
        <p:nvSpPr>
          <p:cNvPr id="48633" name="Line 505"/>
          <p:cNvSpPr>
            <a:spLocks noChangeShapeType="1"/>
          </p:cNvSpPr>
          <p:nvPr/>
        </p:nvSpPr>
        <p:spPr bwMode="auto">
          <a:xfrm>
            <a:off x="152400" y="2444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4" name="Text Box 506"/>
          <p:cNvSpPr txBox="1">
            <a:spLocks noChangeArrowheads="1"/>
          </p:cNvSpPr>
          <p:nvPr/>
        </p:nvSpPr>
        <p:spPr bwMode="auto">
          <a:xfrm>
            <a:off x="1128713" y="-603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p2</a:t>
            </a:r>
          </a:p>
        </p:txBody>
      </p:sp>
      <p:sp>
        <p:nvSpPr>
          <p:cNvPr id="48635" name="Line 507"/>
          <p:cNvSpPr>
            <a:spLocks noChangeShapeType="1"/>
          </p:cNvSpPr>
          <p:nvPr/>
        </p:nvSpPr>
        <p:spPr bwMode="auto">
          <a:xfrm>
            <a:off x="1357313" y="2603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6" name="Text Box 508"/>
          <p:cNvSpPr txBox="1">
            <a:spLocks noChangeArrowheads="1"/>
          </p:cNvSpPr>
          <p:nvPr/>
        </p:nvSpPr>
        <p:spPr bwMode="auto">
          <a:xfrm>
            <a:off x="2986088" y="-603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p3</a:t>
            </a:r>
          </a:p>
        </p:txBody>
      </p:sp>
      <p:sp>
        <p:nvSpPr>
          <p:cNvPr id="48637" name="Line 509"/>
          <p:cNvSpPr>
            <a:spLocks noChangeShapeType="1"/>
          </p:cNvSpPr>
          <p:nvPr/>
        </p:nvSpPr>
        <p:spPr bwMode="auto">
          <a:xfrm>
            <a:off x="3214688" y="2603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8" name="Rectangle 510"/>
          <p:cNvSpPr>
            <a:spLocks noChangeArrowheads="1"/>
          </p:cNvSpPr>
          <p:nvPr/>
        </p:nvSpPr>
        <p:spPr bwMode="auto">
          <a:xfrm>
            <a:off x="90488" y="533400"/>
            <a:ext cx="1219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9" name="Rectangle 511"/>
          <p:cNvSpPr>
            <a:spLocks noChangeArrowheads="1"/>
          </p:cNvSpPr>
          <p:nvPr/>
        </p:nvSpPr>
        <p:spPr bwMode="auto">
          <a:xfrm>
            <a:off x="1309688" y="533400"/>
            <a:ext cx="1828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1" name="Rectangle 513"/>
          <p:cNvSpPr>
            <a:spLocks noChangeArrowheads="1"/>
          </p:cNvSpPr>
          <p:nvPr/>
        </p:nvSpPr>
        <p:spPr bwMode="auto">
          <a:xfrm>
            <a:off x="4967288" y="5207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2" name="Rectangle 514"/>
          <p:cNvSpPr>
            <a:spLocks noChangeArrowheads="1"/>
          </p:cNvSpPr>
          <p:nvPr/>
        </p:nvSpPr>
        <p:spPr bwMode="auto">
          <a:xfrm>
            <a:off x="5272088" y="5207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0" name="Rectangle 512"/>
          <p:cNvSpPr>
            <a:spLocks noChangeArrowheads="1"/>
          </p:cNvSpPr>
          <p:nvPr/>
        </p:nvSpPr>
        <p:spPr bwMode="auto">
          <a:xfrm>
            <a:off x="3138488" y="533400"/>
            <a:ext cx="2438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4" name="Line 516"/>
          <p:cNvSpPr>
            <a:spLocks noChangeShapeType="1"/>
          </p:cNvSpPr>
          <p:nvPr/>
        </p:nvSpPr>
        <p:spPr bwMode="auto">
          <a:xfrm>
            <a:off x="4953000" y="533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20639</TotalTime>
  <Pages>20</Pages>
  <Words>3</Words>
  <Application>Microsoft Macintosh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324</cp:revision>
  <cp:lastPrinted>2000-09-11T00:45:21Z</cp:lastPrinted>
  <dcterms:created xsi:type="dcterms:W3CDTF">1998-08-11T09:18:51Z</dcterms:created>
  <dcterms:modified xsi:type="dcterms:W3CDTF">2014-08-05T15:02:28Z</dcterms:modified>
</cp:coreProperties>
</file>