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40" y="-112"/>
      </p:cViewPr>
      <p:guideLst>
        <p:guide orient="horz" pos="1824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/>
              <a:t>Page </a:t>
            </a:r>
            <a:fld id="{AA1D51DC-11BF-B946-BDFC-FA6984FFE01B}" type="slidenum">
              <a:rPr lang="en-US" sz="1200"/>
              <a:pPr algn="ctr"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417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E6830BE-D75A-0B4A-8803-39D12EFA6C5C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3722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92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24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5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76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2" name="Rectangle 414"/>
          <p:cNvSpPr>
            <a:spLocks noChangeArrowheads="1"/>
          </p:cNvSpPr>
          <p:nvPr/>
        </p:nvSpPr>
        <p:spPr bwMode="auto">
          <a:xfrm>
            <a:off x="90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Rectangle 415"/>
          <p:cNvSpPr>
            <a:spLocks noChangeArrowheads="1"/>
          </p:cNvSpPr>
          <p:nvPr/>
        </p:nvSpPr>
        <p:spPr bwMode="auto">
          <a:xfrm>
            <a:off x="3952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7000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10048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13096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1614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19192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Rectangle 421"/>
          <p:cNvSpPr>
            <a:spLocks noChangeArrowheads="1"/>
          </p:cNvSpPr>
          <p:nvPr/>
        </p:nvSpPr>
        <p:spPr bwMode="auto">
          <a:xfrm>
            <a:off x="22240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" name="Rectangle 422"/>
          <p:cNvSpPr>
            <a:spLocks noChangeArrowheads="1"/>
          </p:cNvSpPr>
          <p:nvPr/>
        </p:nvSpPr>
        <p:spPr bwMode="auto">
          <a:xfrm>
            <a:off x="25288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Rectangle 423"/>
          <p:cNvSpPr>
            <a:spLocks noChangeArrowheads="1"/>
          </p:cNvSpPr>
          <p:nvPr/>
        </p:nvSpPr>
        <p:spPr bwMode="auto">
          <a:xfrm>
            <a:off x="28336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" name="Rectangle 424"/>
          <p:cNvSpPr>
            <a:spLocks noChangeArrowheads="1"/>
          </p:cNvSpPr>
          <p:nvPr/>
        </p:nvSpPr>
        <p:spPr bwMode="auto">
          <a:xfrm>
            <a:off x="3138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34432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Rectangle 426"/>
          <p:cNvSpPr>
            <a:spLocks noChangeArrowheads="1"/>
          </p:cNvSpPr>
          <p:nvPr/>
        </p:nvSpPr>
        <p:spPr bwMode="auto">
          <a:xfrm>
            <a:off x="37480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40528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43576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7" name="Rectangle 429"/>
          <p:cNvSpPr>
            <a:spLocks noChangeArrowheads="1"/>
          </p:cNvSpPr>
          <p:nvPr/>
        </p:nvSpPr>
        <p:spPr bwMode="auto">
          <a:xfrm>
            <a:off x="4662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2" name="Text Box 504"/>
          <p:cNvSpPr txBox="1">
            <a:spLocks noChangeArrowheads="1"/>
          </p:cNvSpPr>
          <p:nvPr/>
        </p:nvSpPr>
        <p:spPr bwMode="auto">
          <a:xfrm>
            <a:off x="-76200" y="-76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48633" name="Line 505"/>
          <p:cNvSpPr>
            <a:spLocks noChangeShapeType="1"/>
          </p:cNvSpPr>
          <p:nvPr/>
        </p:nvSpPr>
        <p:spPr bwMode="auto">
          <a:xfrm>
            <a:off x="152400" y="2444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4" name="Text Box 506"/>
          <p:cNvSpPr txBox="1">
            <a:spLocks noChangeArrowheads="1"/>
          </p:cNvSpPr>
          <p:nvPr/>
        </p:nvSpPr>
        <p:spPr bwMode="auto">
          <a:xfrm>
            <a:off x="976313" y="-603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48635" name="Line 507"/>
          <p:cNvSpPr>
            <a:spLocks noChangeShapeType="1"/>
          </p:cNvSpPr>
          <p:nvPr/>
        </p:nvSpPr>
        <p:spPr bwMode="auto">
          <a:xfrm>
            <a:off x="1157288" y="244475"/>
            <a:ext cx="200025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6" name="Text Box 508"/>
          <p:cNvSpPr txBox="1">
            <a:spLocks noChangeArrowheads="1"/>
          </p:cNvSpPr>
          <p:nvPr/>
        </p:nvSpPr>
        <p:spPr bwMode="auto">
          <a:xfrm>
            <a:off x="2957513" y="-603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48637" name="Line 509"/>
          <p:cNvSpPr>
            <a:spLocks noChangeShapeType="1"/>
          </p:cNvSpPr>
          <p:nvPr/>
        </p:nvSpPr>
        <p:spPr bwMode="auto">
          <a:xfrm>
            <a:off x="3186113" y="260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1" name="Text Box 513"/>
          <p:cNvSpPr txBox="1">
            <a:spLocks noChangeArrowheads="1"/>
          </p:cNvSpPr>
          <p:nvPr/>
        </p:nvSpPr>
        <p:spPr bwMode="auto">
          <a:xfrm>
            <a:off x="1433513" y="-603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p4</a:t>
            </a:r>
          </a:p>
        </p:txBody>
      </p:sp>
      <p:sp>
        <p:nvSpPr>
          <p:cNvPr id="48642" name="Line 514"/>
          <p:cNvSpPr>
            <a:spLocks noChangeShapeType="1"/>
          </p:cNvSpPr>
          <p:nvPr/>
        </p:nvSpPr>
        <p:spPr bwMode="auto">
          <a:xfrm flipH="1">
            <a:off x="1414463" y="244475"/>
            <a:ext cx="200025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3" name="Rectangle 515"/>
          <p:cNvSpPr>
            <a:spLocks noChangeArrowheads="1"/>
          </p:cNvSpPr>
          <p:nvPr/>
        </p:nvSpPr>
        <p:spPr bwMode="auto">
          <a:xfrm>
            <a:off x="1309688" y="5334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5" name="Rectangle 517"/>
          <p:cNvSpPr>
            <a:spLocks noChangeArrowheads="1"/>
          </p:cNvSpPr>
          <p:nvPr/>
        </p:nvSpPr>
        <p:spPr bwMode="auto">
          <a:xfrm>
            <a:off x="90488" y="533400"/>
            <a:ext cx="1219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6" name="Rectangle 518"/>
          <p:cNvSpPr>
            <a:spLocks noChangeArrowheads="1"/>
          </p:cNvSpPr>
          <p:nvPr/>
        </p:nvSpPr>
        <p:spPr bwMode="auto">
          <a:xfrm>
            <a:off x="4967288" y="5207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7" name="Rectangle 519"/>
          <p:cNvSpPr>
            <a:spLocks noChangeArrowheads="1"/>
          </p:cNvSpPr>
          <p:nvPr/>
        </p:nvSpPr>
        <p:spPr bwMode="auto">
          <a:xfrm>
            <a:off x="5272088" y="5207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4" name="Rectangle 516"/>
          <p:cNvSpPr>
            <a:spLocks noChangeArrowheads="1"/>
          </p:cNvSpPr>
          <p:nvPr/>
        </p:nvSpPr>
        <p:spPr bwMode="auto">
          <a:xfrm>
            <a:off x="3138488" y="533400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8" name="Rectangle 520"/>
          <p:cNvSpPr>
            <a:spLocks noChangeArrowheads="1"/>
          </p:cNvSpPr>
          <p:nvPr/>
        </p:nvSpPr>
        <p:spPr bwMode="auto">
          <a:xfrm>
            <a:off x="1919288" y="533400"/>
            <a:ext cx="1219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9" name="Rectangle 521"/>
          <p:cNvSpPr>
            <a:spLocks noChangeArrowheads="1"/>
          </p:cNvSpPr>
          <p:nvPr/>
        </p:nvSpPr>
        <p:spPr bwMode="auto">
          <a:xfrm>
            <a:off x="4967288" y="5334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20625</TotalTime>
  <Pages>20</Pages>
  <Words>4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325</cp:revision>
  <cp:lastPrinted>2000-09-11T00:47:17Z</cp:lastPrinted>
  <dcterms:created xsi:type="dcterms:W3CDTF">1998-08-11T09:18:51Z</dcterms:created>
  <dcterms:modified xsi:type="dcterms:W3CDTF">2014-08-05T15:02:12Z</dcterms:modified>
</cp:coreProperties>
</file>