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44" y="-72"/>
      </p:cViewPr>
      <p:guideLst>
        <p:guide orient="horz" pos="240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26D3372B-BD62-444C-AF52-A97B7011D9E2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35349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A6DC01A3-7E80-AC47-B8DD-15BA75116423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08393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5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4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2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0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82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92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384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1676400" y="1247775"/>
            <a:ext cx="533400" cy="990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09" name="Text Box 381"/>
          <p:cNvSpPr txBox="1">
            <a:spLocks noChangeArrowheads="1"/>
          </p:cNvSpPr>
          <p:nvPr/>
        </p:nvSpPr>
        <p:spPr bwMode="auto">
          <a:xfrm>
            <a:off x="892175" y="3305175"/>
            <a:ext cx="2079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Disk file specified by </a:t>
            </a:r>
          </a:p>
          <a:p>
            <a:r>
              <a:rPr lang="en-US"/>
              <a:t>file descriptor </a:t>
            </a:r>
            <a:r>
              <a:rPr lang="en-US">
                <a:latin typeface="Courier New" charset="0"/>
              </a:rPr>
              <a:t>fd</a:t>
            </a:r>
          </a:p>
        </p:txBody>
      </p:sp>
      <p:sp>
        <p:nvSpPr>
          <p:cNvPr id="48511" name="Rectangle 383"/>
          <p:cNvSpPr>
            <a:spLocks noChangeArrowheads="1"/>
          </p:cNvSpPr>
          <p:nvPr/>
        </p:nvSpPr>
        <p:spPr bwMode="auto">
          <a:xfrm>
            <a:off x="1676400" y="409575"/>
            <a:ext cx="533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2" name="Rectangle 384"/>
          <p:cNvSpPr>
            <a:spLocks noChangeArrowheads="1"/>
          </p:cNvSpPr>
          <p:nvPr/>
        </p:nvSpPr>
        <p:spPr bwMode="auto">
          <a:xfrm>
            <a:off x="1676400" y="2238375"/>
            <a:ext cx="533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3" name="Text Box 385"/>
          <p:cNvSpPr txBox="1">
            <a:spLocks noChangeArrowheads="1"/>
          </p:cNvSpPr>
          <p:nvPr/>
        </p:nvSpPr>
        <p:spPr bwMode="auto">
          <a:xfrm>
            <a:off x="1447800" y="292417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514" name="Text Box 386"/>
          <p:cNvSpPr txBox="1">
            <a:spLocks noChangeArrowheads="1"/>
          </p:cNvSpPr>
          <p:nvPr/>
        </p:nvSpPr>
        <p:spPr bwMode="auto">
          <a:xfrm>
            <a:off x="301625" y="1963738"/>
            <a:ext cx="917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offset</a:t>
            </a:r>
          </a:p>
          <a:p>
            <a:r>
              <a:rPr lang="en-US"/>
              <a:t>(bytes)</a:t>
            </a:r>
            <a:endParaRPr lang="en-US">
              <a:latin typeface="Courier New" charset="0"/>
            </a:endParaRPr>
          </a:p>
        </p:txBody>
      </p:sp>
      <p:sp>
        <p:nvSpPr>
          <p:cNvPr id="48515" name="AutoShape 387"/>
          <p:cNvSpPr>
            <a:spLocks/>
          </p:cNvSpPr>
          <p:nvPr/>
        </p:nvSpPr>
        <p:spPr bwMode="auto">
          <a:xfrm>
            <a:off x="1524000" y="1247775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6" name="Text Box 388"/>
          <p:cNvSpPr txBox="1">
            <a:spLocks noChangeArrowheads="1"/>
          </p:cNvSpPr>
          <p:nvPr/>
        </p:nvSpPr>
        <p:spPr bwMode="auto">
          <a:xfrm>
            <a:off x="0" y="1568450"/>
            <a:ext cx="159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length(</a:t>
            </a:r>
            <a:r>
              <a:rPr lang="en-US"/>
              <a:t>bytes)</a:t>
            </a:r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3810000" y="28575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3810000" y="561975"/>
            <a:ext cx="533400" cy="990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0" name="Rectangle 392"/>
          <p:cNvSpPr>
            <a:spLocks noChangeArrowheads="1"/>
          </p:cNvSpPr>
          <p:nvPr/>
        </p:nvSpPr>
        <p:spPr bwMode="auto">
          <a:xfrm>
            <a:off x="3810000" y="1552575"/>
            <a:ext cx="533400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1" name="Text Box 393"/>
          <p:cNvSpPr txBox="1">
            <a:spLocks noChangeArrowheads="1"/>
          </p:cNvSpPr>
          <p:nvPr/>
        </p:nvSpPr>
        <p:spPr bwMode="auto">
          <a:xfrm>
            <a:off x="4570413" y="1397000"/>
            <a:ext cx="144938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start</a:t>
            </a:r>
            <a:endParaRPr lang="en-US"/>
          </a:p>
          <a:p>
            <a:r>
              <a:rPr lang="en-US"/>
              <a:t>(or address</a:t>
            </a:r>
          </a:p>
          <a:p>
            <a:r>
              <a:rPr lang="en-US"/>
              <a:t>chosen by the</a:t>
            </a:r>
          </a:p>
          <a:p>
            <a:r>
              <a:rPr lang="en-US"/>
              <a:t>kernel)</a:t>
            </a:r>
            <a:endParaRPr lang="en-US">
              <a:latin typeface="Courier New" charset="0"/>
            </a:endParaRPr>
          </a:p>
        </p:txBody>
      </p:sp>
      <p:sp>
        <p:nvSpPr>
          <p:cNvPr id="48522" name="Line 394"/>
          <p:cNvSpPr>
            <a:spLocks noChangeShapeType="1"/>
          </p:cNvSpPr>
          <p:nvPr/>
        </p:nvSpPr>
        <p:spPr bwMode="auto">
          <a:xfrm>
            <a:off x="1143000" y="223837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3" name="Text Box 395"/>
          <p:cNvSpPr txBox="1">
            <a:spLocks noChangeArrowheads="1"/>
          </p:cNvSpPr>
          <p:nvPr/>
        </p:nvSpPr>
        <p:spPr bwMode="auto">
          <a:xfrm>
            <a:off x="3581400" y="292417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524" name="Text Box 396"/>
          <p:cNvSpPr txBox="1">
            <a:spLocks noChangeArrowheads="1"/>
          </p:cNvSpPr>
          <p:nvPr/>
        </p:nvSpPr>
        <p:spPr bwMode="auto">
          <a:xfrm>
            <a:off x="3333750" y="3305175"/>
            <a:ext cx="151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Process</a:t>
            </a:r>
          </a:p>
          <a:p>
            <a:r>
              <a:rPr lang="en-US"/>
              <a:t>virtual memory</a:t>
            </a:r>
            <a:endParaRPr lang="en-US">
              <a:latin typeface="Courier New" charset="0"/>
            </a:endParaRPr>
          </a:p>
        </p:txBody>
      </p:sp>
      <p:sp>
        <p:nvSpPr>
          <p:cNvPr id="48525" name="Line 397"/>
          <p:cNvSpPr>
            <a:spLocks noChangeShapeType="1"/>
          </p:cNvSpPr>
          <p:nvPr/>
        </p:nvSpPr>
        <p:spPr bwMode="auto">
          <a:xfrm flipH="1">
            <a:off x="4343400" y="155257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6" name="Line 398"/>
          <p:cNvSpPr>
            <a:spLocks noChangeShapeType="1"/>
          </p:cNvSpPr>
          <p:nvPr/>
        </p:nvSpPr>
        <p:spPr bwMode="auto">
          <a:xfrm flipV="1">
            <a:off x="2209800" y="561975"/>
            <a:ext cx="1600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7" name="Line 399"/>
          <p:cNvSpPr>
            <a:spLocks noChangeShapeType="1"/>
          </p:cNvSpPr>
          <p:nvPr/>
        </p:nvSpPr>
        <p:spPr bwMode="auto">
          <a:xfrm flipV="1">
            <a:off x="2209800" y="1552575"/>
            <a:ext cx="1600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8" name="AutoShape 400"/>
          <p:cNvSpPr>
            <a:spLocks/>
          </p:cNvSpPr>
          <p:nvPr/>
        </p:nvSpPr>
        <p:spPr bwMode="auto">
          <a:xfrm flipH="1">
            <a:off x="4419600" y="6096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9" name="Text Box 401"/>
          <p:cNvSpPr txBox="1">
            <a:spLocks noChangeArrowheads="1"/>
          </p:cNvSpPr>
          <p:nvPr/>
        </p:nvSpPr>
        <p:spPr bwMode="auto">
          <a:xfrm>
            <a:off x="4510088" y="914400"/>
            <a:ext cx="1662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length </a:t>
            </a:r>
            <a:r>
              <a:rPr lang="en-US"/>
              <a:t>(bytes)</a:t>
            </a: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20554</TotalTime>
  <Pages>20</Pages>
  <Words>33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Courier New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312</cp:revision>
  <cp:lastPrinted>2000-08-22T03:22:41Z</cp:lastPrinted>
  <dcterms:created xsi:type="dcterms:W3CDTF">1998-08-11T09:18:51Z</dcterms:created>
  <dcterms:modified xsi:type="dcterms:W3CDTF">2014-08-05T15:01:46Z</dcterms:modified>
</cp:coreProperties>
</file>