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36" y="-88"/>
      </p:cViewPr>
      <p:guideLst>
        <p:guide orient="horz" pos="3072"/>
        <p:guide pos="5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7A0E6009-BD40-874D-B183-2E9FB1B6AE68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003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DE673F5-3C59-C64F-A1E5-028058CAA6A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64517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6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4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215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565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2819400" y="278606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27" name="Text Box 399"/>
          <p:cNvSpPr txBox="1">
            <a:spLocks noChangeArrowheads="1"/>
          </p:cNvSpPr>
          <p:nvPr/>
        </p:nvSpPr>
        <p:spPr bwMode="auto">
          <a:xfrm>
            <a:off x="2514600" y="217488"/>
            <a:ext cx="3508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0:</a:t>
            </a:r>
          </a:p>
        </p:txBody>
      </p:sp>
      <p:sp>
        <p:nvSpPr>
          <p:cNvPr id="48528" name="Text Box 400"/>
          <p:cNvSpPr txBox="1">
            <a:spLocks noChangeArrowheads="1"/>
          </p:cNvSpPr>
          <p:nvPr/>
        </p:nvSpPr>
        <p:spPr bwMode="auto">
          <a:xfrm>
            <a:off x="2514600" y="446088"/>
            <a:ext cx="3508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1:</a:t>
            </a:r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2209800" y="2738438"/>
            <a:ext cx="646113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 -1:</a:t>
            </a:r>
          </a:p>
        </p:txBody>
      </p:sp>
      <p:sp>
        <p:nvSpPr>
          <p:cNvPr id="48530" name="Text Box 402"/>
          <p:cNvSpPr txBox="1">
            <a:spLocks noChangeArrowheads="1"/>
          </p:cNvSpPr>
          <p:nvPr/>
        </p:nvSpPr>
        <p:spPr bwMode="auto">
          <a:xfrm>
            <a:off x="2549525" y="-76200"/>
            <a:ext cx="14128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Main memory</a:t>
            </a:r>
          </a:p>
        </p:txBody>
      </p:sp>
      <p:sp>
        <p:nvSpPr>
          <p:cNvPr id="48531" name="Line 403"/>
          <p:cNvSpPr>
            <a:spLocks noChangeShapeType="1"/>
          </p:cNvSpPr>
          <p:nvPr/>
        </p:nvSpPr>
        <p:spPr bwMode="auto">
          <a:xfrm flipV="1">
            <a:off x="1143000" y="113665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5" name="Text Box 407"/>
          <p:cNvSpPr txBox="1">
            <a:spLocks noChangeArrowheads="1"/>
          </p:cNvSpPr>
          <p:nvPr/>
        </p:nvSpPr>
        <p:spPr bwMode="auto">
          <a:xfrm>
            <a:off x="1366838" y="304800"/>
            <a:ext cx="9953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Physical </a:t>
            </a:r>
          </a:p>
          <a:p>
            <a:r>
              <a:rPr lang="en-US"/>
              <a:t>address</a:t>
            </a:r>
          </a:p>
          <a:p>
            <a:r>
              <a:rPr lang="en-US"/>
              <a:t>(PA)</a:t>
            </a: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76200" y="831850"/>
            <a:ext cx="1066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CPU</a:t>
            </a:r>
          </a:p>
        </p:txBody>
      </p:sp>
      <p:sp>
        <p:nvSpPr>
          <p:cNvPr id="48537" name="Line 409"/>
          <p:cNvSpPr>
            <a:spLocks noChangeShapeType="1"/>
          </p:cNvSpPr>
          <p:nvPr/>
        </p:nvSpPr>
        <p:spPr bwMode="auto">
          <a:xfrm flipV="1">
            <a:off x="3962400" y="15938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8" name="Line 410"/>
          <p:cNvSpPr>
            <a:spLocks noChangeShapeType="1"/>
          </p:cNvSpPr>
          <p:nvPr/>
        </p:nvSpPr>
        <p:spPr bwMode="auto">
          <a:xfrm>
            <a:off x="4419600" y="1593850"/>
            <a:ext cx="0" cy="160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 flipH="1">
            <a:off x="685800" y="32004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Line 412"/>
          <p:cNvSpPr>
            <a:spLocks noChangeShapeType="1"/>
          </p:cNvSpPr>
          <p:nvPr/>
        </p:nvSpPr>
        <p:spPr bwMode="auto">
          <a:xfrm flipV="1">
            <a:off x="685800" y="1365250"/>
            <a:ext cx="0" cy="183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Text Box 414"/>
          <p:cNvSpPr txBox="1">
            <a:spLocks noChangeArrowheads="1"/>
          </p:cNvSpPr>
          <p:nvPr/>
        </p:nvSpPr>
        <p:spPr bwMode="auto">
          <a:xfrm>
            <a:off x="2514600" y="674688"/>
            <a:ext cx="3508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2:</a:t>
            </a:r>
          </a:p>
        </p:txBody>
      </p:sp>
      <p:sp>
        <p:nvSpPr>
          <p:cNvPr id="48543" name="Text Box 415"/>
          <p:cNvSpPr txBox="1">
            <a:spLocks noChangeArrowheads="1"/>
          </p:cNvSpPr>
          <p:nvPr/>
        </p:nvSpPr>
        <p:spPr bwMode="auto">
          <a:xfrm>
            <a:off x="2514600" y="903288"/>
            <a:ext cx="3508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3:</a:t>
            </a:r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2819400" y="22225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2819400" y="45085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2819400" y="67945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2819400" y="90805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2819400" y="1136650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9" name="Rectangle 421"/>
          <p:cNvSpPr>
            <a:spLocks noChangeArrowheads="1"/>
          </p:cNvSpPr>
          <p:nvPr/>
        </p:nvSpPr>
        <p:spPr bwMode="auto">
          <a:xfrm>
            <a:off x="2819400" y="1365250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0" name="Text Box 422"/>
          <p:cNvSpPr txBox="1">
            <a:spLocks noChangeArrowheads="1"/>
          </p:cNvSpPr>
          <p:nvPr/>
        </p:nvSpPr>
        <p:spPr bwMode="auto">
          <a:xfrm>
            <a:off x="2514600" y="1131888"/>
            <a:ext cx="3508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4:</a:t>
            </a:r>
          </a:p>
        </p:txBody>
      </p:sp>
      <p:sp>
        <p:nvSpPr>
          <p:cNvPr id="48551" name="Text Box 423"/>
          <p:cNvSpPr txBox="1">
            <a:spLocks noChangeArrowheads="1"/>
          </p:cNvSpPr>
          <p:nvPr/>
        </p:nvSpPr>
        <p:spPr bwMode="auto">
          <a:xfrm>
            <a:off x="2514600" y="1360488"/>
            <a:ext cx="3508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5:</a:t>
            </a:r>
          </a:p>
        </p:txBody>
      </p:sp>
      <p:sp>
        <p:nvSpPr>
          <p:cNvPr id="48552" name="Rectangle 424"/>
          <p:cNvSpPr>
            <a:spLocks noChangeArrowheads="1"/>
          </p:cNvSpPr>
          <p:nvPr/>
        </p:nvSpPr>
        <p:spPr bwMode="auto">
          <a:xfrm>
            <a:off x="2819400" y="1593850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2819400" y="1822450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4" name="Text Box 426"/>
          <p:cNvSpPr txBox="1">
            <a:spLocks noChangeArrowheads="1"/>
          </p:cNvSpPr>
          <p:nvPr/>
        </p:nvSpPr>
        <p:spPr bwMode="auto">
          <a:xfrm>
            <a:off x="2514600" y="1589088"/>
            <a:ext cx="3508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6:</a:t>
            </a:r>
          </a:p>
        </p:txBody>
      </p:sp>
      <p:sp>
        <p:nvSpPr>
          <p:cNvPr id="48555" name="Text Box 427"/>
          <p:cNvSpPr txBox="1">
            <a:spLocks noChangeArrowheads="1"/>
          </p:cNvSpPr>
          <p:nvPr/>
        </p:nvSpPr>
        <p:spPr bwMode="auto">
          <a:xfrm>
            <a:off x="2514600" y="1817688"/>
            <a:ext cx="3508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7:</a:t>
            </a:r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2819400" y="256222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8" name="Text Box 430"/>
          <p:cNvSpPr txBox="1">
            <a:spLocks noChangeArrowheads="1"/>
          </p:cNvSpPr>
          <p:nvPr/>
        </p:nvSpPr>
        <p:spPr bwMode="auto">
          <a:xfrm>
            <a:off x="1677988" y="1181100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48559" name="AutoShape 431"/>
          <p:cNvSpPr>
            <a:spLocks/>
          </p:cNvSpPr>
          <p:nvPr/>
        </p:nvSpPr>
        <p:spPr bwMode="auto">
          <a:xfrm>
            <a:off x="3810000" y="11366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0" name="Text Box 432"/>
          <p:cNvSpPr txBox="1">
            <a:spLocks noChangeArrowheads="1"/>
          </p:cNvSpPr>
          <p:nvPr/>
        </p:nvSpPr>
        <p:spPr bwMode="auto">
          <a:xfrm>
            <a:off x="2057400" y="3168650"/>
            <a:ext cx="1109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 word</a:t>
            </a:r>
          </a:p>
        </p:txBody>
      </p:sp>
      <p:sp>
        <p:nvSpPr>
          <p:cNvPr id="48563" name="Rectangle 435"/>
          <p:cNvSpPr>
            <a:spLocks noChangeArrowheads="1"/>
          </p:cNvSpPr>
          <p:nvPr/>
        </p:nvSpPr>
        <p:spPr bwMode="auto">
          <a:xfrm>
            <a:off x="2819400" y="20574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64" name="Text Box 436"/>
          <p:cNvSpPr txBox="1">
            <a:spLocks noChangeArrowheads="1"/>
          </p:cNvSpPr>
          <p:nvPr/>
        </p:nvSpPr>
        <p:spPr bwMode="auto">
          <a:xfrm>
            <a:off x="2514600" y="2052638"/>
            <a:ext cx="3508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8:</a:t>
            </a:r>
          </a:p>
        </p:txBody>
      </p:sp>
      <p:sp>
        <p:nvSpPr>
          <p:cNvPr id="48565" name="Rectangle 437"/>
          <p:cNvSpPr>
            <a:spLocks noChangeArrowheads="1"/>
          </p:cNvSpPr>
          <p:nvPr/>
        </p:nvSpPr>
        <p:spPr bwMode="auto">
          <a:xfrm>
            <a:off x="2895600" y="2286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0487" tIns="44450" rIns="90487" bIns="44450" anchor="ctr"/>
          <a:lstStyle/>
          <a:p>
            <a:r>
              <a:rPr lang="en-US" sz="1800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20753</TotalTime>
  <Pages>20</Pages>
  <Words>36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328</cp:revision>
  <cp:lastPrinted>2000-09-27T22:23:44Z</cp:lastPrinted>
  <dcterms:created xsi:type="dcterms:W3CDTF">1998-08-11T09:18:51Z</dcterms:created>
  <dcterms:modified xsi:type="dcterms:W3CDTF">2014-08-05T15:00:57Z</dcterms:modified>
</cp:coreProperties>
</file>