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2" y="-88"/>
      </p:cViewPr>
      <p:guideLst>
        <p:guide orient="horz" pos="2544"/>
        <p:guide pos="5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C3D1EDC9-1AD4-1147-83C7-D30B23AF517D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7013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4622E6C2-174E-9244-9DB2-7BD16E9C2827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14204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13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7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50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40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611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2127250" y="339725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8" name="Text Box 380"/>
          <p:cNvSpPr txBox="1">
            <a:spLocks noChangeArrowheads="1"/>
          </p:cNvSpPr>
          <p:nvPr/>
        </p:nvSpPr>
        <p:spPr bwMode="auto">
          <a:xfrm>
            <a:off x="1370013" y="3962400"/>
            <a:ext cx="20018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Private  </a:t>
            </a:r>
          </a:p>
          <a:p>
            <a:r>
              <a:rPr lang="en-US"/>
              <a:t>copy-on-write object</a:t>
            </a:r>
          </a:p>
        </p:txBody>
      </p:sp>
      <p:sp>
        <p:nvSpPr>
          <p:cNvPr id="48510" name="Rectangle 382"/>
          <p:cNvSpPr>
            <a:spLocks noChangeArrowheads="1"/>
          </p:cNvSpPr>
          <p:nvPr/>
        </p:nvSpPr>
        <p:spPr bwMode="auto">
          <a:xfrm>
            <a:off x="2127250" y="577850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Text Box 383"/>
          <p:cNvSpPr txBox="1">
            <a:spLocks noChangeArrowheads="1"/>
          </p:cNvSpPr>
          <p:nvPr/>
        </p:nvSpPr>
        <p:spPr bwMode="auto">
          <a:xfrm>
            <a:off x="1874838" y="-31750"/>
            <a:ext cx="9382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Physical</a:t>
            </a:r>
          </a:p>
          <a:p>
            <a:r>
              <a:rPr lang="en-US"/>
              <a:t>memory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450850" y="577850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3803650" y="577850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2127250" y="76200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450850" y="118745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3803650" y="167640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Line 391"/>
          <p:cNvSpPr>
            <a:spLocks noChangeShapeType="1"/>
          </p:cNvSpPr>
          <p:nvPr/>
        </p:nvSpPr>
        <p:spPr bwMode="auto">
          <a:xfrm flipH="1" flipV="1">
            <a:off x="831850" y="1187450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0" name="Line 392"/>
          <p:cNvSpPr>
            <a:spLocks noChangeShapeType="1"/>
          </p:cNvSpPr>
          <p:nvPr/>
        </p:nvSpPr>
        <p:spPr bwMode="auto">
          <a:xfrm flipH="1" flipV="1">
            <a:off x="831850" y="1720850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Line 393"/>
          <p:cNvSpPr>
            <a:spLocks noChangeShapeType="1"/>
          </p:cNvSpPr>
          <p:nvPr/>
        </p:nvSpPr>
        <p:spPr bwMode="auto">
          <a:xfrm flipV="1">
            <a:off x="2508250" y="1676400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Line 394"/>
          <p:cNvSpPr>
            <a:spLocks noChangeShapeType="1"/>
          </p:cNvSpPr>
          <p:nvPr/>
        </p:nvSpPr>
        <p:spPr bwMode="auto">
          <a:xfrm flipV="1">
            <a:off x="2508250" y="2178050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4" name="Line 396"/>
          <p:cNvSpPr>
            <a:spLocks noChangeShapeType="1"/>
          </p:cNvSpPr>
          <p:nvPr/>
        </p:nvSpPr>
        <p:spPr bwMode="auto">
          <a:xfrm flipV="1">
            <a:off x="831850" y="762000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Line 397"/>
          <p:cNvSpPr>
            <a:spLocks noChangeShapeType="1"/>
          </p:cNvSpPr>
          <p:nvPr/>
        </p:nvSpPr>
        <p:spPr bwMode="auto">
          <a:xfrm flipV="1">
            <a:off x="831850" y="1295400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Line 398"/>
          <p:cNvSpPr>
            <a:spLocks noChangeShapeType="1"/>
          </p:cNvSpPr>
          <p:nvPr/>
        </p:nvSpPr>
        <p:spPr bwMode="auto">
          <a:xfrm flipH="1" flipV="1">
            <a:off x="2514600" y="762000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7" name="Line 399"/>
          <p:cNvSpPr>
            <a:spLocks noChangeShapeType="1"/>
          </p:cNvSpPr>
          <p:nvPr/>
        </p:nvSpPr>
        <p:spPr bwMode="auto">
          <a:xfrm flipH="1" flipV="1">
            <a:off x="2514600" y="1143000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8" name="Text Box 400"/>
          <p:cNvSpPr txBox="1">
            <a:spLocks noChangeArrowheads="1"/>
          </p:cNvSpPr>
          <p:nvPr/>
        </p:nvSpPr>
        <p:spPr bwMode="auto">
          <a:xfrm>
            <a:off x="-76200" y="-17463"/>
            <a:ext cx="1517650" cy="58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Process 1</a:t>
            </a:r>
          </a:p>
          <a:p>
            <a:r>
              <a:rPr lang="en-US"/>
              <a:t>virtual memory</a:t>
            </a:r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3276600" y="-31750"/>
            <a:ext cx="151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Process 2</a:t>
            </a:r>
          </a:p>
          <a:p>
            <a:r>
              <a:rPr lang="en-US"/>
              <a:t>virtual memory</a:t>
            </a:r>
          </a:p>
        </p:txBody>
      </p:sp>
      <p:sp>
        <p:nvSpPr>
          <p:cNvPr id="48531" name="AutoShape 403"/>
          <p:cNvSpPr>
            <a:spLocks noChangeArrowheads="1"/>
          </p:cNvSpPr>
          <p:nvPr/>
        </p:nvSpPr>
        <p:spPr bwMode="auto">
          <a:xfrm>
            <a:off x="2584450" y="1143000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2" name="Text Box 404"/>
          <p:cNvSpPr txBox="1">
            <a:spLocks noChangeArrowheads="1"/>
          </p:cNvSpPr>
          <p:nvPr/>
        </p:nvSpPr>
        <p:spPr bwMode="auto">
          <a:xfrm>
            <a:off x="2616200" y="990600"/>
            <a:ext cx="1128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Copy-on-write</a:t>
            </a:r>
          </a:p>
        </p:txBody>
      </p:sp>
      <p:sp>
        <p:nvSpPr>
          <p:cNvPr id="48533" name="Rectangle 405" descr="Wide upward diagonal"/>
          <p:cNvSpPr>
            <a:spLocks noChangeArrowheads="1"/>
          </p:cNvSpPr>
          <p:nvPr/>
        </p:nvSpPr>
        <p:spPr bwMode="auto">
          <a:xfrm>
            <a:off x="2133600" y="1143000"/>
            <a:ext cx="381000" cy="152400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4" name="Rectangle 406" descr="Wide upward diagonal"/>
          <p:cNvSpPr>
            <a:spLocks noChangeArrowheads="1"/>
          </p:cNvSpPr>
          <p:nvPr/>
        </p:nvSpPr>
        <p:spPr bwMode="auto">
          <a:xfrm>
            <a:off x="3810000" y="2057400"/>
            <a:ext cx="381000" cy="152400"/>
          </a:xfrm>
          <a:prstGeom prst="rect">
            <a:avLst/>
          </a:prstGeom>
          <a:pattFill prst="wdUpDiag">
            <a:fgClr>
              <a:srgbClr val="C0C0C0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5" name="Rectangle 407" descr="Wide upward diagonal"/>
          <p:cNvSpPr>
            <a:spLocks noChangeArrowheads="1"/>
          </p:cNvSpPr>
          <p:nvPr/>
        </p:nvSpPr>
        <p:spPr bwMode="auto">
          <a:xfrm>
            <a:off x="2133600" y="1828800"/>
            <a:ext cx="381000" cy="152400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Line 408"/>
          <p:cNvSpPr>
            <a:spLocks noChangeShapeType="1"/>
          </p:cNvSpPr>
          <p:nvPr/>
        </p:nvSpPr>
        <p:spPr bwMode="auto">
          <a:xfrm flipH="1" flipV="1">
            <a:off x="2514600" y="1828800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7" name="Line 409"/>
          <p:cNvSpPr>
            <a:spLocks noChangeShapeType="1"/>
          </p:cNvSpPr>
          <p:nvPr/>
        </p:nvSpPr>
        <p:spPr bwMode="auto">
          <a:xfrm flipH="1" flipV="1">
            <a:off x="2514600" y="1981200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4473575" y="1752600"/>
            <a:ext cx="15525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Write to private</a:t>
            </a:r>
          </a:p>
          <a:p>
            <a:r>
              <a:rPr lang="en-US"/>
              <a:t>copy-on-write</a:t>
            </a:r>
          </a:p>
          <a:p>
            <a:r>
              <a:rPr lang="en-US"/>
              <a:t>page</a:t>
            </a:r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 flipH="1">
            <a:off x="4191000" y="2133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20562</TotalTime>
  <Pages>20</Pages>
  <Words>31</Words>
  <Application>Microsoft Macintosh PowerPoint</Application>
  <PresentationFormat>Letter Paper (8.5x11 in)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316</cp:revision>
  <cp:lastPrinted>2000-07-20T16:50:16Z</cp:lastPrinted>
  <dcterms:created xsi:type="dcterms:W3CDTF">1998-08-11T09:18:51Z</dcterms:created>
  <dcterms:modified xsi:type="dcterms:W3CDTF">2014-08-05T15:00:42Z</dcterms:modified>
</cp:coreProperties>
</file>