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32" y="-40"/>
      </p:cViewPr>
      <p:guideLst>
        <p:guide orient="horz" pos="1104"/>
        <p:guide pos="5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C9D857FA-DF72-3847-84A8-129FF206C618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1057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D0E63387-6FC4-CF4C-B688-5735C6F22A08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7033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2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7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93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5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58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89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62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2127250" y="339725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8" name="Text Box 380"/>
          <p:cNvSpPr txBox="1">
            <a:spLocks noChangeArrowheads="1"/>
          </p:cNvSpPr>
          <p:nvPr/>
        </p:nvSpPr>
        <p:spPr bwMode="auto">
          <a:xfrm>
            <a:off x="1905000" y="3962400"/>
            <a:ext cx="838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Shared</a:t>
            </a:r>
          </a:p>
          <a:p>
            <a:r>
              <a:rPr lang="en-US"/>
              <a:t>object</a:t>
            </a:r>
          </a:p>
        </p:txBody>
      </p:sp>
      <p:sp>
        <p:nvSpPr>
          <p:cNvPr id="48510" name="Rectangle 382"/>
          <p:cNvSpPr>
            <a:spLocks noChangeArrowheads="1"/>
          </p:cNvSpPr>
          <p:nvPr/>
        </p:nvSpPr>
        <p:spPr bwMode="auto">
          <a:xfrm>
            <a:off x="2127250" y="577850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Text Box 383"/>
          <p:cNvSpPr txBox="1">
            <a:spLocks noChangeArrowheads="1"/>
          </p:cNvSpPr>
          <p:nvPr/>
        </p:nvSpPr>
        <p:spPr bwMode="auto">
          <a:xfrm>
            <a:off x="1874838" y="-31750"/>
            <a:ext cx="9382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Physical</a:t>
            </a:r>
          </a:p>
          <a:p>
            <a:r>
              <a:rPr lang="en-US"/>
              <a:t>memory</a:t>
            </a:r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450850" y="577850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3803650" y="577850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2127250" y="73025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450850" y="118745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3803650" y="1600200"/>
            <a:ext cx="3810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Line 391"/>
          <p:cNvSpPr>
            <a:spLocks noChangeShapeType="1"/>
          </p:cNvSpPr>
          <p:nvPr/>
        </p:nvSpPr>
        <p:spPr bwMode="auto">
          <a:xfrm flipH="1" flipV="1">
            <a:off x="831850" y="1187450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0" name="Line 392"/>
          <p:cNvSpPr>
            <a:spLocks noChangeShapeType="1"/>
          </p:cNvSpPr>
          <p:nvPr/>
        </p:nvSpPr>
        <p:spPr bwMode="auto">
          <a:xfrm flipH="1" flipV="1">
            <a:off x="831850" y="1720850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Line 393"/>
          <p:cNvSpPr>
            <a:spLocks noChangeShapeType="1"/>
          </p:cNvSpPr>
          <p:nvPr/>
        </p:nvSpPr>
        <p:spPr bwMode="auto">
          <a:xfrm flipV="1">
            <a:off x="2508250" y="1600200"/>
            <a:ext cx="1225550" cy="17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Line 394"/>
          <p:cNvSpPr>
            <a:spLocks noChangeShapeType="1"/>
          </p:cNvSpPr>
          <p:nvPr/>
        </p:nvSpPr>
        <p:spPr bwMode="auto">
          <a:xfrm flipV="1">
            <a:off x="2508250" y="2133600"/>
            <a:ext cx="1301750" cy="17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4" name="Line 396"/>
          <p:cNvSpPr>
            <a:spLocks noChangeShapeType="1"/>
          </p:cNvSpPr>
          <p:nvPr/>
        </p:nvSpPr>
        <p:spPr bwMode="auto">
          <a:xfrm flipV="1">
            <a:off x="831850" y="730250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Line 397"/>
          <p:cNvSpPr>
            <a:spLocks noChangeShapeType="1"/>
          </p:cNvSpPr>
          <p:nvPr/>
        </p:nvSpPr>
        <p:spPr bwMode="auto">
          <a:xfrm flipV="1">
            <a:off x="831850" y="1263650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Line 398"/>
          <p:cNvSpPr>
            <a:spLocks noChangeShapeType="1"/>
          </p:cNvSpPr>
          <p:nvPr/>
        </p:nvSpPr>
        <p:spPr bwMode="auto">
          <a:xfrm flipH="1" flipV="1">
            <a:off x="2508250" y="730250"/>
            <a:ext cx="1301750" cy="8699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7" name="Line 399"/>
          <p:cNvSpPr>
            <a:spLocks noChangeShapeType="1"/>
          </p:cNvSpPr>
          <p:nvPr/>
        </p:nvSpPr>
        <p:spPr bwMode="auto">
          <a:xfrm flipH="1" flipV="1">
            <a:off x="2508250" y="1263650"/>
            <a:ext cx="1301750" cy="8699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8" name="Text Box 400"/>
          <p:cNvSpPr txBox="1">
            <a:spLocks noChangeArrowheads="1"/>
          </p:cNvSpPr>
          <p:nvPr/>
        </p:nvSpPr>
        <p:spPr bwMode="auto">
          <a:xfrm>
            <a:off x="-76200" y="-17463"/>
            <a:ext cx="1517650" cy="58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Process 1</a:t>
            </a:r>
          </a:p>
          <a:p>
            <a:r>
              <a:rPr lang="en-US"/>
              <a:t>virtual memory</a:t>
            </a:r>
          </a:p>
        </p:txBody>
      </p:sp>
      <p:sp>
        <p:nvSpPr>
          <p:cNvPr id="48529" name="Text Box 401"/>
          <p:cNvSpPr txBox="1">
            <a:spLocks noChangeArrowheads="1"/>
          </p:cNvSpPr>
          <p:nvPr/>
        </p:nvSpPr>
        <p:spPr bwMode="auto">
          <a:xfrm>
            <a:off x="3276600" y="-31750"/>
            <a:ext cx="1517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Process 2</a:t>
            </a:r>
          </a:p>
          <a:p>
            <a:r>
              <a:rPr lang="en-US"/>
              <a:t>virtual memory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20556</TotalTime>
  <Pages>20</Pages>
  <Words>12</Words>
  <Application>Microsoft Macintosh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315</cp:revision>
  <cp:lastPrinted>2000-08-23T16:40:47Z</cp:lastPrinted>
  <dcterms:created xsi:type="dcterms:W3CDTF">1998-08-11T09:18:51Z</dcterms:created>
  <dcterms:modified xsi:type="dcterms:W3CDTF">2014-08-05T16:55:47Z</dcterms:modified>
</cp:coreProperties>
</file>