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6" y="-96"/>
      </p:cViewPr>
      <p:guideLst>
        <p:guide orient="horz" pos="1200"/>
        <p:guide pos="4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459F04C-D741-7C47-AF00-6CE67E9FB0B5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198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591E4029-8C1D-CF4E-A986-BABFE4F75E45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1550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2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0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0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00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1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51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7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79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93663" y="177800"/>
            <a:ext cx="16589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TLB tag (TLBT)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1747838" y="1778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TLB index (TLBI)</a:t>
            </a:r>
          </a:p>
        </p:txBody>
      </p:sp>
      <p:sp>
        <p:nvSpPr>
          <p:cNvPr id="48509" name="Text Box 381"/>
          <p:cNvSpPr txBox="1">
            <a:spLocks noChangeArrowheads="1"/>
          </p:cNvSpPr>
          <p:nvPr/>
        </p:nvSpPr>
        <p:spPr bwMode="auto">
          <a:xfrm>
            <a:off x="4310063" y="-508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10" name="Text Box 382"/>
          <p:cNvSpPr txBox="1">
            <a:spLocks noChangeArrowheads="1"/>
          </p:cNvSpPr>
          <p:nvPr/>
        </p:nvSpPr>
        <p:spPr bwMode="auto">
          <a:xfrm>
            <a:off x="3481388" y="-50800"/>
            <a:ext cx="3667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p-1</a:t>
            </a:r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3340100" y="-508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p</a:t>
            </a:r>
          </a:p>
        </p:txBody>
      </p:sp>
      <p:sp>
        <p:nvSpPr>
          <p:cNvPr id="48512" name="Text Box 384"/>
          <p:cNvSpPr txBox="1">
            <a:spLocks noChangeArrowheads="1"/>
          </p:cNvSpPr>
          <p:nvPr/>
        </p:nvSpPr>
        <p:spPr bwMode="auto">
          <a:xfrm>
            <a:off x="-17463" y="-50800"/>
            <a:ext cx="36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n-1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3519488" y="1778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VPO</a:t>
            </a:r>
          </a:p>
        </p:txBody>
      </p:sp>
      <p:sp>
        <p:nvSpPr>
          <p:cNvPr id="48514" name="AutoShape 386"/>
          <p:cNvSpPr>
            <a:spLocks/>
          </p:cNvSpPr>
          <p:nvPr/>
        </p:nvSpPr>
        <p:spPr bwMode="auto">
          <a:xfrm rot="-5400000">
            <a:off x="1695450" y="-10604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5" name="Text Box 387"/>
          <p:cNvSpPr txBox="1">
            <a:spLocks noChangeArrowheads="1"/>
          </p:cNvSpPr>
          <p:nvPr/>
        </p:nvSpPr>
        <p:spPr bwMode="auto">
          <a:xfrm>
            <a:off x="1466850" y="720725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VPN</a:t>
            </a:r>
          </a:p>
        </p:txBody>
      </p:sp>
      <p:sp>
        <p:nvSpPr>
          <p:cNvPr id="48516" name="Text Box 388"/>
          <p:cNvSpPr txBox="1">
            <a:spLocks noChangeArrowheads="1"/>
          </p:cNvSpPr>
          <p:nvPr/>
        </p:nvSpPr>
        <p:spPr bwMode="auto">
          <a:xfrm>
            <a:off x="1746250" y="-50800"/>
            <a:ext cx="476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p+t-1</a:t>
            </a:r>
          </a:p>
        </p:txBody>
      </p:sp>
      <p:sp>
        <p:nvSpPr>
          <p:cNvPr id="48517" name="Text Box 389"/>
          <p:cNvSpPr txBox="1">
            <a:spLocks noChangeArrowheads="1"/>
          </p:cNvSpPr>
          <p:nvPr/>
        </p:nvSpPr>
        <p:spPr bwMode="auto">
          <a:xfrm>
            <a:off x="1477963" y="-50800"/>
            <a:ext cx="3635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p+t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20545</TotalTime>
  <Pages>20</Pages>
  <Words>28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314</cp:revision>
  <cp:lastPrinted>2000-08-11T17:12:24Z</cp:lastPrinted>
  <dcterms:created xsi:type="dcterms:W3CDTF">1998-08-11T09:18:51Z</dcterms:created>
  <dcterms:modified xsi:type="dcterms:W3CDTF">2014-08-05T14:50:52Z</dcterms:modified>
</cp:coreProperties>
</file>