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0" y="-112"/>
      </p:cViewPr>
      <p:guideLst>
        <p:guide orient="horz" pos="96"/>
        <p:guide pos="53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9E296405-4CC3-4741-B1F5-49F27FB82835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98304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B5C123B8-3754-0449-B616-92BFD5D904BD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738526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7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779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4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1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07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8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3" name="Rectangle 395"/>
          <p:cNvSpPr>
            <a:spLocks noChangeArrowheads="1"/>
          </p:cNvSpPr>
          <p:nvPr/>
        </p:nvSpPr>
        <p:spPr bwMode="auto">
          <a:xfrm>
            <a:off x="1801813" y="2592388"/>
            <a:ext cx="396875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VA</a:t>
            </a:r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277813" y="2363788"/>
            <a:ext cx="1230312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Processor</a:t>
            </a:r>
          </a:p>
        </p:txBody>
      </p:sp>
      <p:sp>
        <p:nvSpPr>
          <p:cNvPr id="48546" name="Rectangle 418"/>
          <p:cNvSpPr>
            <a:spLocks noChangeArrowheads="1"/>
          </p:cNvSpPr>
          <p:nvPr/>
        </p:nvSpPr>
        <p:spPr bwMode="auto">
          <a:xfrm>
            <a:off x="2516188" y="1646238"/>
            <a:ext cx="1022350" cy="2119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Trans-</a:t>
            </a:r>
          </a:p>
          <a:p>
            <a:r>
              <a:rPr lang="en-US"/>
              <a:t>lation</a:t>
            </a:r>
          </a:p>
        </p:txBody>
      </p:sp>
      <p:sp>
        <p:nvSpPr>
          <p:cNvPr id="48547" name="Rectangle 419"/>
          <p:cNvSpPr>
            <a:spLocks noChangeArrowheads="1"/>
          </p:cNvSpPr>
          <p:nvPr/>
        </p:nvSpPr>
        <p:spPr bwMode="auto">
          <a:xfrm>
            <a:off x="4697413" y="1631950"/>
            <a:ext cx="925512" cy="2089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Cache/</a:t>
            </a:r>
          </a:p>
          <a:p>
            <a:r>
              <a:rPr lang="en-US"/>
              <a:t>memory</a:t>
            </a:r>
          </a:p>
        </p:txBody>
      </p:sp>
      <p:sp>
        <p:nvSpPr>
          <p:cNvPr id="48548" name="Line 420"/>
          <p:cNvSpPr>
            <a:spLocks noChangeShapeType="1"/>
          </p:cNvSpPr>
          <p:nvPr/>
        </p:nvSpPr>
        <p:spPr bwMode="auto">
          <a:xfrm flipV="1">
            <a:off x="1508125" y="2592388"/>
            <a:ext cx="1001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9" name="Line 431"/>
          <p:cNvSpPr>
            <a:spLocks noChangeShapeType="1"/>
          </p:cNvSpPr>
          <p:nvPr/>
        </p:nvSpPr>
        <p:spPr bwMode="auto">
          <a:xfrm flipV="1">
            <a:off x="887413" y="2820988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9" name="Line 441"/>
          <p:cNvSpPr>
            <a:spLocks noChangeShapeType="1"/>
          </p:cNvSpPr>
          <p:nvPr/>
        </p:nvSpPr>
        <p:spPr bwMode="auto">
          <a:xfrm>
            <a:off x="3554413" y="2052638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0" name="Rectangle 442"/>
          <p:cNvSpPr>
            <a:spLocks noChangeArrowheads="1"/>
          </p:cNvSpPr>
          <p:nvPr/>
        </p:nvSpPr>
        <p:spPr bwMode="auto">
          <a:xfrm>
            <a:off x="3810000" y="2084388"/>
            <a:ext cx="65563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PTEA</a:t>
            </a:r>
          </a:p>
        </p:txBody>
      </p:sp>
      <p:sp>
        <p:nvSpPr>
          <p:cNvPr id="48571" name="Line 443"/>
          <p:cNvSpPr>
            <a:spLocks noChangeShapeType="1"/>
          </p:cNvSpPr>
          <p:nvPr/>
        </p:nvSpPr>
        <p:spPr bwMode="auto">
          <a:xfrm flipH="1">
            <a:off x="887413" y="4070350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2" name="Text Box 444"/>
          <p:cNvSpPr txBox="1">
            <a:spLocks noChangeArrowheads="1"/>
          </p:cNvSpPr>
          <p:nvPr/>
        </p:nvSpPr>
        <p:spPr bwMode="auto">
          <a:xfrm>
            <a:off x="2493963" y="381000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48578" name="Rectangle 450"/>
          <p:cNvSpPr>
            <a:spLocks noChangeArrowheads="1"/>
          </p:cNvSpPr>
          <p:nvPr/>
        </p:nvSpPr>
        <p:spPr bwMode="auto">
          <a:xfrm>
            <a:off x="76200" y="260350"/>
            <a:ext cx="3646488" cy="3581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9" name="Text Box 451"/>
          <p:cNvSpPr txBox="1">
            <a:spLocks noChangeArrowheads="1"/>
          </p:cNvSpPr>
          <p:nvPr/>
        </p:nvSpPr>
        <p:spPr bwMode="auto">
          <a:xfrm>
            <a:off x="76200" y="-76200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 chip</a:t>
            </a:r>
          </a:p>
        </p:txBody>
      </p:sp>
      <p:sp>
        <p:nvSpPr>
          <p:cNvPr id="48621" name="Line 493"/>
          <p:cNvSpPr>
            <a:spLocks noChangeShapeType="1"/>
          </p:cNvSpPr>
          <p:nvPr/>
        </p:nvSpPr>
        <p:spPr bwMode="auto">
          <a:xfrm flipV="1">
            <a:off x="2819400" y="86995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26" name="Line 498"/>
          <p:cNvSpPr>
            <a:spLocks noChangeShapeType="1"/>
          </p:cNvSpPr>
          <p:nvPr/>
        </p:nvSpPr>
        <p:spPr bwMode="auto">
          <a:xfrm flipH="1">
            <a:off x="4456113" y="353695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27" name="Line 499"/>
          <p:cNvSpPr>
            <a:spLocks noChangeShapeType="1"/>
          </p:cNvSpPr>
          <p:nvPr/>
        </p:nvSpPr>
        <p:spPr bwMode="auto">
          <a:xfrm flipH="1" flipV="1">
            <a:off x="4456113" y="35369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4" name="Rectangle 516"/>
          <p:cNvSpPr>
            <a:spLocks noChangeArrowheads="1"/>
          </p:cNvSpPr>
          <p:nvPr/>
        </p:nvSpPr>
        <p:spPr bwMode="auto">
          <a:xfrm>
            <a:off x="2516188" y="412750"/>
            <a:ext cx="9620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TLB</a:t>
            </a:r>
          </a:p>
        </p:txBody>
      </p:sp>
      <p:sp>
        <p:nvSpPr>
          <p:cNvPr id="48645" name="Text Box 517"/>
          <p:cNvSpPr txBox="1">
            <a:spLocks noChangeArrowheads="1"/>
          </p:cNvSpPr>
          <p:nvPr/>
        </p:nvSpPr>
        <p:spPr bwMode="auto">
          <a:xfrm>
            <a:off x="2286000" y="1066800"/>
            <a:ext cx="600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VPN</a:t>
            </a:r>
          </a:p>
        </p:txBody>
      </p:sp>
      <p:sp>
        <p:nvSpPr>
          <p:cNvPr id="48648" name="Text Box 520"/>
          <p:cNvSpPr txBox="1">
            <a:spLocks noChangeArrowheads="1"/>
          </p:cNvSpPr>
          <p:nvPr/>
        </p:nvSpPr>
        <p:spPr bwMode="auto">
          <a:xfrm>
            <a:off x="3829050" y="965200"/>
            <a:ext cx="57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PTE</a:t>
            </a:r>
          </a:p>
        </p:txBody>
      </p:sp>
      <p:sp>
        <p:nvSpPr>
          <p:cNvPr id="48649" name="Line 521"/>
          <p:cNvSpPr>
            <a:spLocks noChangeShapeType="1"/>
          </p:cNvSpPr>
          <p:nvPr/>
        </p:nvSpPr>
        <p:spPr bwMode="auto">
          <a:xfrm flipH="1" flipV="1">
            <a:off x="3276600" y="1250950"/>
            <a:ext cx="113823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50" name="Line 522"/>
          <p:cNvSpPr>
            <a:spLocks noChangeShapeType="1"/>
          </p:cNvSpPr>
          <p:nvPr/>
        </p:nvSpPr>
        <p:spPr bwMode="auto">
          <a:xfrm flipV="1">
            <a:off x="3276600" y="869950"/>
            <a:ext cx="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51" name="Line 523"/>
          <p:cNvSpPr>
            <a:spLocks noChangeShapeType="1"/>
          </p:cNvSpPr>
          <p:nvPr/>
        </p:nvSpPr>
        <p:spPr bwMode="auto">
          <a:xfrm flipH="1">
            <a:off x="4406900" y="1778000"/>
            <a:ext cx="2857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52" name="Line 524"/>
          <p:cNvSpPr>
            <a:spLocks noChangeShapeType="1"/>
          </p:cNvSpPr>
          <p:nvPr/>
        </p:nvSpPr>
        <p:spPr bwMode="auto">
          <a:xfrm flipV="1">
            <a:off x="4414838" y="125253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53" name="Line 525"/>
          <p:cNvSpPr>
            <a:spLocks noChangeShapeType="1"/>
          </p:cNvSpPr>
          <p:nvPr/>
        </p:nvSpPr>
        <p:spPr bwMode="auto">
          <a:xfrm>
            <a:off x="3541713" y="2586038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54" name="Rectangle 526"/>
          <p:cNvSpPr>
            <a:spLocks noChangeArrowheads="1"/>
          </p:cNvSpPr>
          <p:nvPr/>
        </p:nvSpPr>
        <p:spPr bwMode="auto">
          <a:xfrm>
            <a:off x="3911600" y="2617788"/>
            <a:ext cx="396875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PA</a:t>
            </a:r>
          </a:p>
        </p:txBody>
      </p:sp>
      <p:sp>
        <p:nvSpPr>
          <p:cNvPr id="48655" name="Oval 527"/>
          <p:cNvSpPr>
            <a:spLocks noChangeArrowheads="1"/>
          </p:cNvSpPr>
          <p:nvPr/>
        </p:nvSpPr>
        <p:spPr bwMode="auto">
          <a:xfrm>
            <a:off x="1858963" y="2241550"/>
            <a:ext cx="274637" cy="274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1</a:t>
            </a:r>
          </a:p>
        </p:txBody>
      </p:sp>
      <p:sp>
        <p:nvSpPr>
          <p:cNvPr id="48656" name="Oval 528"/>
          <p:cNvSpPr>
            <a:spLocks noChangeArrowheads="1"/>
          </p:cNvSpPr>
          <p:nvPr/>
        </p:nvSpPr>
        <p:spPr bwMode="auto">
          <a:xfrm>
            <a:off x="2011363" y="1098550"/>
            <a:ext cx="274637" cy="274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2</a:t>
            </a:r>
          </a:p>
        </p:txBody>
      </p:sp>
      <p:sp>
        <p:nvSpPr>
          <p:cNvPr id="48657" name="Oval 529"/>
          <p:cNvSpPr>
            <a:spLocks noChangeArrowheads="1"/>
          </p:cNvSpPr>
          <p:nvPr/>
        </p:nvSpPr>
        <p:spPr bwMode="auto">
          <a:xfrm>
            <a:off x="3962400" y="1708150"/>
            <a:ext cx="274638" cy="274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3</a:t>
            </a:r>
          </a:p>
        </p:txBody>
      </p:sp>
      <p:sp>
        <p:nvSpPr>
          <p:cNvPr id="48658" name="Oval 530"/>
          <p:cNvSpPr>
            <a:spLocks noChangeArrowheads="1"/>
          </p:cNvSpPr>
          <p:nvPr/>
        </p:nvSpPr>
        <p:spPr bwMode="auto">
          <a:xfrm>
            <a:off x="3962400" y="717550"/>
            <a:ext cx="274638" cy="274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4</a:t>
            </a:r>
          </a:p>
        </p:txBody>
      </p:sp>
      <p:sp>
        <p:nvSpPr>
          <p:cNvPr id="48659" name="Oval 531"/>
          <p:cNvSpPr>
            <a:spLocks noChangeArrowheads="1"/>
          </p:cNvSpPr>
          <p:nvPr/>
        </p:nvSpPr>
        <p:spPr bwMode="auto">
          <a:xfrm>
            <a:off x="3962400" y="2851150"/>
            <a:ext cx="274638" cy="274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5</a:t>
            </a:r>
          </a:p>
        </p:txBody>
      </p:sp>
      <p:sp>
        <p:nvSpPr>
          <p:cNvPr id="48660" name="Oval 532"/>
          <p:cNvSpPr>
            <a:spLocks noChangeArrowheads="1"/>
          </p:cNvSpPr>
          <p:nvPr/>
        </p:nvSpPr>
        <p:spPr bwMode="auto">
          <a:xfrm>
            <a:off x="2667000" y="4146550"/>
            <a:ext cx="274638" cy="2746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20987</TotalTime>
  <Pages>20</Pages>
  <Words>22</Words>
  <Application>Microsoft Macintosh PowerPoint</Application>
  <PresentationFormat>Letter Paper (8.5x11 in)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327</cp:revision>
  <cp:lastPrinted>2000-08-12T16:33:19Z</cp:lastPrinted>
  <dcterms:created xsi:type="dcterms:W3CDTF">1998-08-11T09:18:51Z</dcterms:created>
  <dcterms:modified xsi:type="dcterms:W3CDTF">2014-08-05T14:50:28Z</dcterms:modified>
</cp:coreProperties>
</file>