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5" d="100"/>
          <a:sy n="75" d="100"/>
        </p:scale>
        <p:origin x="-120" y="-72"/>
      </p:cViewPr>
      <p:guideLst>
        <p:guide orient="horz" pos="1248"/>
        <p:guide pos="35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184129AC-D737-DC4F-AE70-786BB8D1B6F8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33103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E3D412B6-D13A-9D4C-909B-850442A56188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90828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7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1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4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823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7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7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1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96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15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368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23" name="Rectangle 395"/>
          <p:cNvSpPr>
            <a:spLocks noChangeArrowheads="1"/>
          </p:cNvSpPr>
          <p:nvPr/>
        </p:nvSpPr>
        <p:spPr bwMode="auto">
          <a:xfrm>
            <a:off x="1801813" y="1341438"/>
            <a:ext cx="396875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/>
              <a:t>VA</a:t>
            </a:r>
          </a:p>
        </p:txBody>
      </p:sp>
      <p:sp>
        <p:nvSpPr>
          <p:cNvPr id="48541" name="Oval 413"/>
          <p:cNvSpPr>
            <a:spLocks noChangeArrowheads="1"/>
          </p:cNvSpPr>
          <p:nvPr/>
        </p:nvSpPr>
        <p:spPr bwMode="auto">
          <a:xfrm>
            <a:off x="1862138" y="990600"/>
            <a:ext cx="274637" cy="274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/>
              <a:t>1</a:t>
            </a:r>
          </a:p>
        </p:txBody>
      </p:sp>
      <p:sp>
        <p:nvSpPr>
          <p:cNvPr id="48545" name="Rectangle 417"/>
          <p:cNvSpPr>
            <a:spLocks noChangeArrowheads="1"/>
          </p:cNvSpPr>
          <p:nvPr/>
        </p:nvSpPr>
        <p:spPr bwMode="auto">
          <a:xfrm>
            <a:off x="277813" y="1112838"/>
            <a:ext cx="1230312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Processor</a:t>
            </a:r>
          </a:p>
        </p:txBody>
      </p:sp>
      <p:sp>
        <p:nvSpPr>
          <p:cNvPr id="48546" name="Rectangle 418"/>
          <p:cNvSpPr>
            <a:spLocks noChangeArrowheads="1"/>
          </p:cNvSpPr>
          <p:nvPr/>
        </p:nvSpPr>
        <p:spPr bwMode="auto">
          <a:xfrm>
            <a:off x="2516188" y="609600"/>
            <a:ext cx="1022350" cy="1371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MMU</a:t>
            </a:r>
          </a:p>
        </p:txBody>
      </p:sp>
      <p:sp>
        <p:nvSpPr>
          <p:cNvPr id="48547" name="Rectangle 419"/>
          <p:cNvSpPr>
            <a:spLocks noChangeArrowheads="1"/>
          </p:cNvSpPr>
          <p:nvPr/>
        </p:nvSpPr>
        <p:spPr bwMode="auto">
          <a:xfrm>
            <a:off x="4697413" y="350838"/>
            <a:ext cx="925512" cy="2119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Cache/</a:t>
            </a:r>
          </a:p>
          <a:p>
            <a:r>
              <a:rPr lang="en-US"/>
              <a:t>memory</a:t>
            </a:r>
          </a:p>
        </p:txBody>
      </p:sp>
      <p:sp>
        <p:nvSpPr>
          <p:cNvPr id="48548" name="Line 420"/>
          <p:cNvSpPr>
            <a:spLocks noChangeShapeType="1"/>
          </p:cNvSpPr>
          <p:nvPr/>
        </p:nvSpPr>
        <p:spPr bwMode="auto">
          <a:xfrm flipV="1">
            <a:off x="1508125" y="1341438"/>
            <a:ext cx="1001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9" name="Line 431"/>
          <p:cNvSpPr>
            <a:spLocks noChangeShapeType="1"/>
          </p:cNvSpPr>
          <p:nvPr/>
        </p:nvSpPr>
        <p:spPr bwMode="auto">
          <a:xfrm flipV="1">
            <a:off x="887413" y="1570038"/>
            <a:ext cx="0" cy="715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1" name="Rectangle 433"/>
          <p:cNvSpPr>
            <a:spLocks noChangeArrowheads="1"/>
          </p:cNvSpPr>
          <p:nvPr/>
        </p:nvSpPr>
        <p:spPr bwMode="auto">
          <a:xfrm>
            <a:off x="3813175" y="427038"/>
            <a:ext cx="655638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/>
              <a:t>PTEA</a:t>
            </a:r>
          </a:p>
        </p:txBody>
      </p:sp>
      <p:sp>
        <p:nvSpPr>
          <p:cNvPr id="48567" name="Line 439"/>
          <p:cNvSpPr>
            <a:spLocks noChangeShapeType="1"/>
          </p:cNvSpPr>
          <p:nvPr/>
        </p:nvSpPr>
        <p:spPr bwMode="auto">
          <a:xfrm flipH="1" flipV="1">
            <a:off x="3554413" y="8382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8" name="Text Box 440"/>
          <p:cNvSpPr txBox="1">
            <a:spLocks noChangeArrowheads="1"/>
          </p:cNvSpPr>
          <p:nvPr/>
        </p:nvSpPr>
        <p:spPr bwMode="auto">
          <a:xfrm>
            <a:off x="3852863" y="806450"/>
            <a:ext cx="577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PTE</a:t>
            </a:r>
          </a:p>
        </p:txBody>
      </p:sp>
      <p:sp>
        <p:nvSpPr>
          <p:cNvPr id="48569" name="Line 441"/>
          <p:cNvSpPr>
            <a:spLocks noChangeShapeType="1"/>
          </p:cNvSpPr>
          <p:nvPr/>
        </p:nvSpPr>
        <p:spPr bwMode="auto">
          <a:xfrm flipV="1">
            <a:off x="3535363" y="685800"/>
            <a:ext cx="1162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0" name="Rectangle 442"/>
          <p:cNvSpPr>
            <a:spLocks noChangeArrowheads="1"/>
          </p:cNvSpPr>
          <p:nvPr/>
        </p:nvSpPr>
        <p:spPr bwMode="auto">
          <a:xfrm>
            <a:off x="3941763" y="1570038"/>
            <a:ext cx="396875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/>
              <a:t>PA</a:t>
            </a:r>
          </a:p>
        </p:txBody>
      </p:sp>
      <p:sp>
        <p:nvSpPr>
          <p:cNvPr id="48571" name="Line 443"/>
          <p:cNvSpPr>
            <a:spLocks noChangeShapeType="1"/>
          </p:cNvSpPr>
          <p:nvPr/>
        </p:nvSpPr>
        <p:spPr bwMode="auto">
          <a:xfrm flipH="1">
            <a:off x="887413" y="22860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2" name="Text Box 444"/>
          <p:cNvSpPr txBox="1">
            <a:spLocks noChangeArrowheads="1"/>
          </p:cNvSpPr>
          <p:nvPr/>
        </p:nvSpPr>
        <p:spPr bwMode="auto">
          <a:xfrm>
            <a:off x="2319338" y="2239963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48573" name="Line 445"/>
          <p:cNvSpPr>
            <a:spLocks noChangeShapeType="1"/>
          </p:cNvSpPr>
          <p:nvPr/>
        </p:nvSpPr>
        <p:spPr bwMode="auto">
          <a:xfrm flipV="1">
            <a:off x="3554413" y="1828800"/>
            <a:ext cx="1162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4" name="Oval 446"/>
          <p:cNvSpPr>
            <a:spLocks noChangeArrowheads="1"/>
          </p:cNvSpPr>
          <p:nvPr/>
        </p:nvSpPr>
        <p:spPr bwMode="auto">
          <a:xfrm>
            <a:off x="4003675" y="76200"/>
            <a:ext cx="274638" cy="274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/>
              <a:t>2</a:t>
            </a:r>
          </a:p>
        </p:txBody>
      </p:sp>
      <p:sp>
        <p:nvSpPr>
          <p:cNvPr id="48575" name="Oval 447"/>
          <p:cNvSpPr>
            <a:spLocks noChangeArrowheads="1"/>
          </p:cNvSpPr>
          <p:nvPr/>
        </p:nvSpPr>
        <p:spPr bwMode="auto">
          <a:xfrm>
            <a:off x="4022725" y="1096963"/>
            <a:ext cx="274638" cy="274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/>
              <a:t>3</a:t>
            </a:r>
          </a:p>
        </p:txBody>
      </p:sp>
      <p:sp>
        <p:nvSpPr>
          <p:cNvPr id="48576" name="Oval 448"/>
          <p:cNvSpPr>
            <a:spLocks noChangeArrowheads="1"/>
          </p:cNvSpPr>
          <p:nvPr/>
        </p:nvSpPr>
        <p:spPr bwMode="auto">
          <a:xfrm>
            <a:off x="4003675" y="1905000"/>
            <a:ext cx="274638" cy="274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/>
              <a:t>4</a:t>
            </a:r>
          </a:p>
        </p:txBody>
      </p:sp>
      <p:sp>
        <p:nvSpPr>
          <p:cNvPr id="48577" name="Oval 449"/>
          <p:cNvSpPr>
            <a:spLocks noChangeArrowheads="1"/>
          </p:cNvSpPr>
          <p:nvPr/>
        </p:nvSpPr>
        <p:spPr bwMode="auto">
          <a:xfrm>
            <a:off x="2498725" y="2544763"/>
            <a:ext cx="274638" cy="274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/>
              <a:t>5</a:t>
            </a:r>
          </a:p>
        </p:txBody>
      </p:sp>
      <p:sp>
        <p:nvSpPr>
          <p:cNvPr id="48578" name="Rectangle 450"/>
          <p:cNvSpPr>
            <a:spLocks noChangeArrowheads="1"/>
          </p:cNvSpPr>
          <p:nvPr/>
        </p:nvSpPr>
        <p:spPr bwMode="auto">
          <a:xfrm>
            <a:off x="49213" y="427038"/>
            <a:ext cx="3763962" cy="170656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9" name="Text Box 451"/>
          <p:cNvSpPr txBox="1">
            <a:spLocks noChangeArrowheads="1"/>
          </p:cNvSpPr>
          <p:nvPr/>
        </p:nvSpPr>
        <p:spPr bwMode="auto">
          <a:xfrm>
            <a:off x="-76200" y="152400"/>
            <a:ext cx="1039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CPU chip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20644</TotalTime>
  <Pages>20</Pages>
  <Words>17</Words>
  <Application>Microsoft Macintosh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316</cp:revision>
  <cp:lastPrinted>2000-07-20T16:50:16Z</cp:lastPrinted>
  <dcterms:created xsi:type="dcterms:W3CDTF">1998-08-11T09:18:51Z</dcterms:created>
  <dcterms:modified xsi:type="dcterms:W3CDTF">2014-08-05T14:48:59Z</dcterms:modified>
</cp:coreProperties>
</file>