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120" y="-72"/>
      </p:cViewPr>
      <p:guideLst>
        <p:guide orient="horz" pos="22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A5A1C358-A472-C949-875D-DA1C93254F9E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2642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8B5DBFB8-EBC4-614D-9F2C-346AF4304119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43311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4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4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0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37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8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74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546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5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53" name="Rectangle 425"/>
          <p:cNvSpPr>
            <a:spLocks noChangeArrowheads="1"/>
          </p:cNvSpPr>
          <p:nvPr/>
        </p:nvSpPr>
        <p:spPr bwMode="auto">
          <a:xfrm>
            <a:off x="4697413" y="349250"/>
            <a:ext cx="299878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Page fault exception handler</a:t>
            </a:r>
          </a:p>
        </p:txBody>
      </p:sp>
      <p:sp>
        <p:nvSpPr>
          <p:cNvPr id="48554" name="AutoShape 426"/>
          <p:cNvSpPr>
            <a:spLocks noChangeArrowheads="1"/>
          </p:cNvSpPr>
          <p:nvPr/>
        </p:nvSpPr>
        <p:spPr bwMode="auto">
          <a:xfrm>
            <a:off x="6096000" y="806450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5" name="Line 427"/>
          <p:cNvSpPr>
            <a:spLocks noChangeShapeType="1"/>
          </p:cNvSpPr>
          <p:nvPr/>
        </p:nvSpPr>
        <p:spPr bwMode="auto">
          <a:xfrm flipV="1">
            <a:off x="3036888" y="609600"/>
            <a:ext cx="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6" name="Line 428"/>
          <p:cNvSpPr>
            <a:spLocks noChangeShapeType="1"/>
          </p:cNvSpPr>
          <p:nvPr/>
        </p:nvSpPr>
        <p:spPr bwMode="auto">
          <a:xfrm flipV="1">
            <a:off x="3036888" y="547688"/>
            <a:ext cx="1660525" cy="301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4" name="Text Box 436"/>
          <p:cNvSpPr txBox="1">
            <a:spLocks noChangeArrowheads="1"/>
          </p:cNvSpPr>
          <p:nvPr/>
        </p:nvSpPr>
        <p:spPr bwMode="auto">
          <a:xfrm>
            <a:off x="3355975" y="273050"/>
            <a:ext cx="1074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Exception</a:t>
            </a:r>
          </a:p>
        </p:txBody>
      </p:sp>
      <p:sp>
        <p:nvSpPr>
          <p:cNvPr id="48568" name="Rectangle 440"/>
          <p:cNvSpPr>
            <a:spLocks noChangeArrowheads="1"/>
          </p:cNvSpPr>
          <p:nvPr/>
        </p:nvSpPr>
        <p:spPr bwMode="auto">
          <a:xfrm>
            <a:off x="1801813" y="2224088"/>
            <a:ext cx="396875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VA</a:t>
            </a:r>
          </a:p>
        </p:txBody>
      </p:sp>
      <p:sp>
        <p:nvSpPr>
          <p:cNvPr id="48569" name="Oval 441"/>
          <p:cNvSpPr>
            <a:spLocks noChangeArrowheads="1"/>
          </p:cNvSpPr>
          <p:nvPr/>
        </p:nvSpPr>
        <p:spPr bwMode="auto">
          <a:xfrm>
            <a:off x="1862138" y="1873250"/>
            <a:ext cx="274637" cy="274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1</a:t>
            </a:r>
          </a:p>
        </p:txBody>
      </p:sp>
      <p:sp>
        <p:nvSpPr>
          <p:cNvPr id="48570" name="Rectangle 442"/>
          <p:cNvSpPr>
            <a:spLocks noChangeArrowheads="1"/>
          </p:cNvSpPr>
          <p:nvPr/>
        </p:nvSpPr>
        <p:spPr bwMode="auto">
          <a:xfrm>
            <a:off x="277813" y="1995488"/>
            <a:ext cx="1230312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Processor</a:t>
            </a:r>
          </a:p>
        </p:txBody>
      </p:sp>
      <p:sp>
        <p:nvSpPr>
          <p:cNvPr id="48571" name="Rectangle 443"/>
          <p:cNvSpPr>
            <a:spLocks noChangeArrowheads="1"/>
          </p:cNvSpPr>
          <p:nvPr/>
        </p:nvSpPr>
        <p:spPr bwMode="auto">
          <a:xfrm>
            <a:off x="2516188" y="1492250"/>
            <a:ext cx="102235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MMU</a:t>
            </a:r>
          </a:p>
        </p:txBody>
      </p:sp>
      <p:sp>
        <p:nvSpPr>
          <p:cNvPr id="48572" name="Rectangle 444"/>
          <p:cNvSpPr>
            <a:spLocks noChangeArrowheads="1"/>
          </p:cNvSpPr>
          <p:nvPr/>
        </p:nvSpPr>
        <p:spPr bwMode="auto">
          <a:xfrm>
            <a:off x="4697413" y="1233488"/>
            <a:ext cx="925512" cy="2119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Cache/</a:t>
            </a:r>
          </a:p>
          <a:p>
            <a:r>
              <a:rPr lang="en-US"/>
              <a:t>memory</a:t>
            </a:r>
          </a:p>
        </p:txBody>
      </p:sp>
      <p:sp>
        <p:nvSpPr>
          <p:cNvPr id="48573" name="Line 445"/>
          <p:cNvSpPr>
            <a:spLocks noChangeShapeType="1"/>
          </p:cNvSpPr>
          <p:nvPr/>
        </p:nvSpPr>
        <p:spPr bwMode="auto">
          <a:xfrm flipV="1">
            <a:off x="1508125" y="2224088"/>
            <a:ext cx="1001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3" name="Oval 455"/>
          <p:cNvSpPr>
            <a:spLocks noChangeArrowheads="1"/>
          </p:cNvSpPr>
          <p:nvPr/>
        </p:nvSpPr>
        <p:spPr bwMode="auto">
          <a:xfrm>
            <a:off x="3763963" y="44450"/>
            <a:ext cx="274637" cy="274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4</a:t>
            </a:r>
          </a:p>
        </p:txBody>
      </p:sp>
      <p:sp>
        <p:nvSpPr>
          <p:cNvPr id="48586" name="Oval 458"/>
          <p:cNvSpPr>
            <a:spLocks noChangeArrowheads="1"/>
          </p:cNvSpPr>
          <p:nvPr/>
        </p:nvSpPr>
        <p:spPr bwMode="auto">
          <a:xfrm>
            <a:off x="6096000" y="2025650"/>
            <a:ext cx="274638" cy="274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5</a:t>
            </a:r>
          </a:p>
        </p:txBody>
      </p:sp>
      <p:sp>
        <p:nvSpPr>
          <p:cNvPr id="48587" name="Rectangle 459"/>
          <p:cNvSpPr>
            <a:spLocks noChangeArrowheads="1"/>
          </p:cNvSpPr>
          <p:nvPr/>
        </p:nvSpPr>
        <p:spPr bwMode="auto">
          <a:xfrm>
            <a:off x="49213" y="1309688"/>
            <a:ext cx="3763962" cy="17065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8" name="Text Box 460"/>
          <p:cNvSpPr txBox="1">
            <a:spLocks noChangeArrowheads="1"/>
          </p:cNvSpPr>
          <p:nvPr/>
        </p:nvSpPr>
        <p:spPr bwMode="auto">
          <a:xfrm>
            <a:off x="-76200" y="1035050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 chip</a:t>
            </a:r>
          </a:p>
        </p:txBody>
      </p:sp>
      <p:sp>
        <p:nvSpPr>
          <p:cNvPr id="48589" name="Rectangle 461"/>
          <p:cNvSpPr>
            <a:spLocks noChangeArrowheads="1"/>
          </p:cNvSpPr>
          <p:nvPr/>
        </p:nvSpPr>
        <p:spPr bwMode="auto">
          <a:xfrm>
            <a:off x="6781800" y="1720850"/>
            <a:ext cx="914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</a:t>
            </a:r>
          </a:p>
        </p:txBody>
      </p:sp>
      <p:sp>
        <p:nvSpPr>
          <p:cNvPr id="48590" name="Line 462"/>
          <p:cNvSpPr>
            <a:spLocks noChangeShapeType="1"/>
          </p:cNvSpPr>
          <p:nvPr/>
        </p:nvSpPr>
        <p:spPr bwMode="auto">
          <a:xfrm flipV="1">
            <a:off x="5622925" y="1933575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1" name="Line 463"/>
          <p:cNvSpPr>
            <a:spLocks noChangeShapeType="1"/>
          </p:cNvSpPr>
          <p:nvPr/>
        </p:nvSpPr>
        <p:spPr bwMode="auto">
          <a:xfrm flipV="1">
            <a:off x="5622925" y="2711450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3" name="Rectangle 465"/>
          <p:cNvSpPr>
            <a:spLocks noChangeArrowheads="1"/>
          </p:cNvSpPr>
          <p:nvPr/>
        </p:nvSpPr>
        <p:spPr bwMode="auto">
          <a:xfrm>
            <a:off x="5638800" y="1644650"/>
            <a:ext cx="118745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Victim page</a:t>
            </a:r>
          </a:p>
        </p:txBody>
      </p:sp>
      <p:sp>
        <p:nvSpPr>
          <p:cNvPr id="48594" name="Rectangle 466"/>
          <p:cNvSpPr>
            <a:spLocks noChangeArrowheads="1"/>
          </p:cNvSpPr>
          <p:nvPr/>
        </p:nvSpPr>
        <p:spPr bwMode="auto">
          <a:xfrm>
            <a:off x="5775325" y="2452688"/>
            <a:ext cx="1039813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New page</a:t>
            </a:r>
          </a:p>
        </p:txBody>
      </p:sp>
      <p:sp>
        <p:nvSpPr>
          <p:cNvPr id="48595" name="Oval 467"/>
          <p:cNvSpPr>
            <a:spLocks noChangeArrowheads="1"/>
          </p:cNvSpPr>
          <p:nvPr/>
        </p:nvSpPr>
        <p:spPr bwMode="auto">
          <a:xfrm>
            <a:off x="6096000" y="2817813"/>
            <a:ext cx="274638" cy="274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6</a:t>
            </a:r>
          </a:p>
        </p:txBody>
      </p:sp>
      <p:sp>
        <p:nvSpPr>
          <p:cNvPr id="48596" name="Oval 468"/>
          <p:cNvSpPr>
            <a:spLocks noChangeArrowheads="1"/>
          </p:cNvSpPr>
          <p:nvPr/>
        </p:nvSpPr>
        <p:spPr bwMode="auto">
          <a:xfrm>
            <a:off x="1862138" y="2482850"/>
            <a:ext cx="274637" cy="274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7</a:t>
            </a:r>
          </a:p>
        </p:txBody>
      </p:sp>
      <p:sp>
        <p:nvSpPr>
          <p:cNvPr id="48597" name="Rectangle 469"/>
          <p:cNvSpPr>
            <a:spLocks noChangeArrowheads="1"/>
          </p:cNvSpPr>
          <p:nvPr/>
        </p:nvSpPr>
        <p:spPr bwMode="auto">
          <a:xfrm>
            <a:off x="3840163" y="1462088"/>
            <a:ext cx="655637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PTEA</a:t>
            </a:r>
          </a:p>
        </p:txBody>
      </p:sp>
      <p:sp>
        <p:nvSpPr>
          <p:cNvPr id="48598" name="Line 470"/>
          <p:cNvSpPr>
            <a:spLocks noChangeShapeType="1"/>
          </p:cNvSpPr>
          <p:nvPr/>
        </p:nvSpPr>
        <p:spPr bwMode="auto">
          <a:xfrm flipH="1">
            <a:off x="3549650" y="1841500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9" name="Text Box 471"/>
          <p:cNvSpPr txBox="1">
            <a:spLocks noChangeArrowheads="1"/>
          </p:cNvSpPr>
          <p:nvPr/>
        </p:nvSpPr>
        <p:spPr bwMode="auto">
          <a:xfrm>
            <a:off x="3879850" y="1841500"/>
            <a:ext cx="57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PTE</a:t>
            </a:r>
          </a:p>
        </p:txBody>
      </p:sp>
      <p:sp>
        <p:nvSpPr>
          <p:cNvPr id="48600" name="Line 472"/>
          <p:cNvSpPr>
            <a:spLocks noChangeShapeType="1"/>
          </p:cNvSpPr>
          <p:nvPr/>
        </p:nvSpPr>
        <p:spPr bwMode="auto">
          <a:xfrm flipV="1">
            <a:off x="3549650" y="1720850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1" name="Oval 473"/>
          <p:cNvSpPr>
            <a:spLocks noChangeArrowheads="1"/>
          </p:cNvSpPr>
          <p:nvPr/>
        </p:nvSpPr>
        <p:spPr bwMode="auto">
          <a:xfrm>
            <a:off x="4068763" y="1111250"/>
            <a:ext cx="274637" cy="274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2</a:t>
            </a:r>
          </a:p>
        </p:txBody>
      </p:sp>
      <p:sp>
        <p:nvSpPr>
          <p:cNvPr id="48602" name="Oval 474"/>
          <p:cNvSpPr>
            <a:spLocks noChangeArrowheads="1"/>
          </p:cNvSpPr>
          <p:nvPr/>
        </p:nvSpPr>
        <p:spPr bwMode="auto">
          <a:xfrm>
            <a:off x="4068763" y="2144713"/>
            <a:ext cx="274637" cy="274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20662</TotalTime>
  <Pages>20</Pages>
  <Words>27</Words>
  <Application>Microsoft Macintosh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320</cp:revision>
  <cp:lastPrinted>2001-07-10T22:20:31Z</cp:lastPrinted>
  <dcterms:created xsi:type="dcterms:W3CDTF">1998-08-11T09:18:51Z</dcterms:created>
  <dcterms:modified xsi:type="dcterms:W3CDTF">2014-08-05T14:48:36Z</dcterms:modified>
</cp:coreProperties>
</file>