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20" y="-104"/>
      </p:cViewPr>
      <p:guideLst>
        <p:guide orient="horz" pos="288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3707F831-6E56-C44A-AD49-F0A347EA43C3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5066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3C42FA1-DD85-DF46-97BF-9BA88EEC4EE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92021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8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25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9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Text Box 379"/>
          <p:cNvSpPr txBox="1">
            <a:spLocks noChangeArrowheads="1"/>
          </p:cNvSpPr>
          <p:nvPr/>
        </p:nvSpPr>
        <p:spPr bwMode="auto">
          <a:xfrm>
            <a:off x="2044700" y="-39688"/>
            <a:ext cx="31384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Page tables with permission  bits</a:t>
            </a:r>
          </a:p>
        </p:txBody>
      </p:sp>
      <p:sp>
        <p:nvSpPr>
          <p:cNvPr id="48508" name="Text Box 380"/>
          <p:cNvSpPr txBox="1">
            <a:spLocks noChangeArrowheads="1"/>
          </p:cNvSpPr>
          <p:nvPr/>
        </p:nvSpPr>
        <p:spPr bwMode="auto">
          <a:xfrm>
            <a:off x="-63500" y="971550"/>
            <a:ext cx="10731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Process i: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4154488" y="393700"/>
            <a:ext cx="9255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8512" name="Text Box 384"/>
          <p:cNvSpPr txBox="1">
            <a:spLocks noChangeArrowheads="1"/>
          </p:cNvSpPr>
          <p:nvPr/>
        </p:nvSpPr>
        <p:spPr bwMode="auto">
          <a:xfrm>
            <a:off x="2413000" y="393700"/>
            <a:ext cx="7429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READ</a:t>
            </a:r>
          </a:p>
        </p:txBody>
      </p:sp>
      <p:sp>
        <p:nvSpPr>
          <p:cNvPr id="48513" name="Text Box 385"/>
          <p:cNvSpPr txBox="1">
            <a:spLocks noChangeArrowheads="1"/>
          </p:cNvSpPr>
          <p:nvPr/>
        </p:nvSpPr>
        <p:spPr bwMode="auto">
          <a:xfrm>
            <a:off x="3175000" y="393700"/>
            <a:ext cx="8350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WRITE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3860800" y="6985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PP 6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489200" y="6985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3175000" y="6985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No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3860800" y="10033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PP 4</a:t>
            </a:r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2489200" y="10033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3175000" y="10033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3860800" y="13081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PP 2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2489200" y="13081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1193800" y="693738"/>
            <a:ext cx="67786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0:</a:t>
            </a:r>
          </a:p>
        </p:txBody>
      </p:sp>
      <p:sp>
        <p:nvSpPr>
          <p:cNvPr id="48534" name="Text Box 406"/>
          <p:cNvSpPr txBox="1">
            <a:spLocks noChangeArrowheads="1"/>
          </p:cNvSpPr>
          <p:nvPr/>
        </p:nvSpPr>
        <p:spPr bwMode="auto">
          <a:xfrm>
            <a:off x="1193800" y="998538"/>
            <a:ext cx="67786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1:</a:t>
            </a:r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1193800" y="1303338"/>
            <a:ext cx="67786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2: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3462338" y="1689100"/>
            <a:ext cx="2460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•</a:t>
            </a:r>
          </a:p>
          <a:p>
            <a:pPr>
              <a:lnSpc>
                <a:spcPct val="50000"/>
              </a:lnSpc>
            </a:pPr>
            <a:r>
              <a:rPr lang="en-US"/>
              <a:t>•</a:t>
            </a:r>
          </a:p>
          <a:p>
            <a:pPr>
              <a:lnSpc>
                <a:spcPct val="50000"/>
              </a:lnSpc>
            </a:pPr>
            <a:r>
              <a:rPr lang="en-US"/>
              <a:t>•</a:t>
            </a:r>
          </a:p>
        </p:txBody>
      </p:sp>
      <p:sp>
        <p:nvSpPr>
          <p:cNvPr id="48539" name="Text Box 411"/>
          <p:cNvSpPr txBox="1">
            <a:spLocks noChangeArrowheads="1"/>
          </p:cNvSpPr>
          <p:nvPr/>
        </p:nvSpPr>
        <p:spPr bwMode="auto">
          <a:xfrm>
            <a:off x="-63500" y="3181350"/>
            <a:ext cx="10731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Process j: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7265988" y="9255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7265988" y="11541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7265988" y="138271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7265988" y="16113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7265988" y="183991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7265988" y="229711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7265988" y="20685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1" name="Rectangle 423"/>
          <p:cNvSpPr>
            <a:spLocks noChangeArrowheads="1"/>
          </p:cNvSpPr>
          <p:nvPr/>
        </p:nvSpPr>
        <p:spPr bwMode="auto">
          <a:xfrm>
            <a:off x="7265988" y="25257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7265988" y="27543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7265988" y="298291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7265988" y="321151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7265988" y="344011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7" name="Text Box 429"/>
          <p:cNvSpPr txBox="1">
            <a:spLocks noChangeArrowheads="1"/>
          </p:cNvSpPr>
          <p:nvPr/>
        </p:nvSpPr>
        <p:spPr bwMode="auto">
          <a:xfrm>
            <a:off x="8180388" y="920750"/>
            <a:ext cx="6207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0</a:t>
            </a:r>
          </a:p>
        </p:txBody>
      </p:sp>
      <p:sp>
        <p:nvSpPr>
          <p:cNvPr id="48560" name="Text Box 432"/>
          <p:cNvSpPr txBox="1">
            <a:spLocks noChangeArrowheads="1"/>
          </p:cNvSpPr>
          <p:nvPr/>
        </p:nvSpPr>
        <p:spPr bwMode="auto">
          <a:xfrm>
            <a:off x="6834188" y="392113"/>
            <a:ext cx="17272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memory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3175000" y="13081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7621588" y="3744913"/>
            <a:ext cx="2460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•</a:t>
            </a:r>
          </a:p>
          <a:p>
            <a:pPr>
              <a:lnSpc>
                <a:spcPct val="50000"/>
              </a:lnSpc>
            </a:pPr>
            <a:r>
              <a:rPr lang="en-US"/>
              <a:t>•</a:t>
            </a:r>
          </a:p>
          <a:p>
            <a:pPr>
              <a:lnSpc>
                <a:spcPct val="50000"/>
              </a:lnSpc>
            </a:pPr>
            <a:r>
              <a:rPr lang="en-US"/>
              <a:t>•</a:t>
            </a:r>
          </a:p>
        </p:txBody>
      </p:sp>
      <p:sp>
        <p:nvSpPr>
          <p:cNvPr id="48561" name="Line 433"/>
          <p:cNvSpPr>
            <a:spLocks noChangeShapeType="1"/>
          </p:cNvSpPr>
          <p:nvPr/>
        </p:nvSpPr>
        <p:spPr bwMode="auto">
          <a:xfrm>
            <a:off x="5092700" y="838200"/>
            <a:ext cx="2146300" cy="151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1" name="Oval 473"/>
          <p:cNvSpPr>
            <a:spLocks noChangeArrowheads="1"/>
          </p:cNvSpPr>
          <p:nvPr/>
        </p:nvSpPr>
        <p:spPr bwMode="auto">
          <a:xfrm>
            <a:off x="5067300" y="8001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4" name="Text Box 476"/>
          <p:cNvSpPr txBox="1">
            <a:spLocks noChangeArrowheads="1"/>
          </p:cNvSpPr>
          <p:nvPr/>
        </p:nvSpPr>
        <p:spPr bwMode="auto">
          <a:xfrm>
            <a:off x="8180388" y="1835150"/>
            <a:ext cx="6207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4</a:t>
            </a:r>
          </a:p>
        </p:txBody>
      </p:sp>
      <p:sp>
        <p:nvSpPr>
          <p:cNvPr id="48605" name="Text Box 477"/>
          <p:cNvSpPr txBox="1">
            <a:spLocks noChangeArrowheads="1"/>
          </p:cNvSpPr>
          <p:nvPr/>
        </p:nvSpPr>
        <p:spPr bwMode="auto">
          <a:xfrm>
            <a:off x="8180388" y="2297113"/>
            <a:ext cx="62071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6</a:t>
            </a:r>
          </a:p>
        </p:txBody>
      </p:sp>
      <p:sp>
        <p:nvSpPr>
          <p:cNvPr id="48606" name="Text Box 478"/>
          <p:cNvSpPr txBox="1">
            <a:spLocks noChangeArrowheads="1"/>
          </p:cNvSpPr>
          <p:nvPr/>
        </p:nvSpPr>
        <p:spPr bwMode="auto">
          <a:xfrm>
            <a:off x="8180388" y="2978150"/>
            <a:ext cx="6207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9</a:t>
            </a:r>
          </a:p>
        </p:txBody>
      </p:sp>
      <p:sp>
        <p:nvSpPr>
          <p:cNvPr id="48607" name="Text Box 479"/>
          <p:cNvSpPr txBox="1">
            <a:spLocks noChangeArrowheads="1"/>
          </p:cNvSpPr>
          <p:nvPr/>
        </p:nvSpPr>
        <p:spPr bwMode="auto">
          <a:xfrm>
            <a:off x="1835150" y="393700"/>
            <a:ext cx="5969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SUP</a:t>
            </a:r>
          </a:p>
        </p:txBody>
      </p:sp>
      <p:sp>
        <p:nvSpPr>
          <p:cNvPr id="48608" name="Rectangle 480"/>
          <p:cNvSpPr>
            <a:spLocks noChangeArrowheads="1"/>
          </p:cNvSpPr>
          <p:nvPr/>
        </p:nvSpPr>
        <p:spPr bwMode="auto">
          <a:xfrm>
            <a:off x="1800225" y="6985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No</a:t>
            </a:r>
          </a:p>
        </p:txBody>
      </p:sp>
      <p:sp>
        <p:nvSpPr>
          <p:cNvPr id="48609" name="Rectangle 481"/>
          <p:cNvSpPr>
            <a:spLocks noChangeArrowheads="1"/>
          </p:cNvSpPr>
          <p:nvPr/>
        </p:nvSpPr>
        <p:spPr bwMode="auto">
          <a:xfrm>
            <a:off x="1800225" y="10033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No</a:t>
            </a:r>
          </a:p>
        </p:txBody>
      </p:sp>
      <p:sp>
        <p:nvSpPr>
          <p:cNvPr id="48610" name="Rectangle 482"/>
          <p:cNvSpPr>
            <a:spLocks noChangeArrowheads="1"/>
          </p:cNvSpPr>
          <p:nvPr/>
        </p:nvSpPr>
        <p:spPr bwMode="auto">
          <a:xfrm>
            <a:off x="1800225" y="1308100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11" name="Text Box 483"/>
          <p:cNvSpPr txBox="1">
            <a:spLocks noChangeArrowheads="1"/>
          </p:cNvSpPr>
          <p:nvPr/>
        </p:nvSpPr>
        <p:spPr bwMode="auto">
          <a:xfrm>
            <a:off x="4157663" y="2601913"/>
            <a:ext cx="92551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8612" name="Text Box 484"/>
          <p:cNvSpPr txBox="1">
            <a:spLocks noChangeArrowheads="1"/>
          </p:cNvSpPr>
          <p:nvPr/>
        </p:nvSpPr>
        <p:spPr bwMode="auto">
          <a:xfrm>
            <a:off x="2416175" y="2601913"/>
            <a:ext cx="7429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READ</a:t>
            </a:r>
          </a:p>
        </p:txBody>
      </p:sp>
      <p:sp>
        <p:nvSpPr>
          <p:cNvPr id="48613" name="Text Box 485"/>
          <p:cNvSpPr txBox="1">
            <a:spLocks noChangeArrowheads="1"/>
          </p:cNvSpPr>
          <p:nvPr/>
        </p:nvSpPr>
        <p:spPr bwMode="auto">
          <a:xfrm>
            <a:off x="3178175" y="2601913"/>
            <a:ext cx="83502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WRITE</a:t>
            </a:r>
          </a:p>
        </p:txBody>
      </p:sp>
      <p:sp>
        <p:nvSpPr>
          <p:cNvPr id="48614" name="Rectangle 486"/>
          <p:cNvSpPr>
            <a:spLocks noChangeArrowheads="1"/>
          </p:cNvSpPr>
          <p:nvPr/>
        </p:nvSpPr>
        <p:spPr bwMode="auto">
          <a:xfrm>
            <a:off x="3863975" y="2906713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PP 9</a:t>
            </a:r>
          </a:p>
        </p:txBody>
      </p:sp>
      <p:sp>
        <p:nvSpPr>
          <p:cNvPr id="48615" name="Rectangle 487"/>
          <p:cNvSpPr>
            <a:spLocks noChangeArrowheads="1"/>
          </p:cNvSpPr>
          <p:nvPr/>
        </p:nvSpPr>
        <p:spPr bwMode="auto">
          <a:xfrm>
            <a:off x="2492375" y="29067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16" name="Rectangle 488"/>
          <p:cNvSpPr>
            <a:spLocks noChangeArrowheads="1"/>
          </p:cNvSpPr>
          <p:nvPr/>
        </p:nvSpPr>
        <p:spPr bwMode="auto">
          <a:xfrm>
            <a:off x="3178175" y="29067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No</a:t>
            </a:r>
          </a:p>
        </p:txBody>
      </p:sp>
      <p:sp>
        <p:nvSpPr>
          <p:cNvPr id="48617" name="Rectangle 489"/>
          <p:cNvSpPr>
            <a:spLocks noChangeArrowheads="1"/>
          </p:cNvSpPr>
          <p:nvPr/>
        </p:nvSpPr>
        <p:spPr bwMode="auto">
          <a:xfrm>
            <a:off x="3863975" y="3211513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PP 6</a:t>
            </a:r>
          </a:p>
        </p:txBody>
      </p:sp>
      <p:sp>
        <p:nvSpPr>
          <p:cNvPr id="48618" name="Rectangle 490"/>
          <p:cNvSpPr>
            <a:spLocks noChangeArrowheads="1"/>
          </p:cNvSpPr>
          <p:nvPr/>
        </p:nvSpPr>
        <p:spPr bwMode="auto">
          <a:xfrm>
            <a:off x="2492375" y="32115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19" name="Rectangle 491"/>
          <p:cNvSpPr>
            <a:spLocks noChangeArrowheads="1"/>
          </p:cNvSpPr>
          <p:nvPr/>
        </p:nvSpPr>
        <p:spPr bwMode="auto">
          <a:xfrm>
            <a:off x="3178175" y="32115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20" name="Rectangle 492"/>
          <p:cNvSpPr>
            <a:spLocks noChangeArrowheads="1"/>
          </p:cNvSpPr>
          <p:nvPr/>
        </p:nvSpPr>
        <p:spPr bwMode="auto">
          <a:xfrm>
            <a:off x="3863975" y="3516313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PP 11</a:t>
            </a:r>
          </a:p>
        </p:txBody>
      </p:sp>
      <p:sp>
        <p:nvSpPr>
          <p:cNvPr id="48621" name="Rectangle 493"/>
          <p:cNvSpPr>
            <a:spLocks noChangeArrowheads="1"/>
          </p:cNvSpPr>
          <p:nvPr/>
        </p:nvSpPr>
        <p:spPr bwMode="auto">
          <a:xfrm>
            <a:off x="2492375" y="35163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22" name="Rectangle 494"/>
          <p:cNvSpPr>
            <a:spLocks noChangeArrowheads="1"/>
          </p:cNvSpPr>
          <p:nvPr/>
        </p:nvSpPr>
        <p:spPr bwMode="auto">
          <a:xfrm>
            <a:off x="3465513" y="3897313"/>
            <a:ext cx="2460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•</a:t>
            </a:r>
          </a:p>
          <a:p>
            <a:pPr>
              <a:lnSpc>
                <a:spcPct val="50000"/>
              </a:lnSpc>
            </a:pPr>
            <a:r>
              <a:rPr lang="en-US"/>
              <a:t>•</a:t>
            </a:r>
          </a:p>
          <a:p>
            <a:pPr>
              <a:lnSpc>
                <a:spcPct val="50000"/>
              </a:lnSpc>
            </a:pPr>
            <a:r>
              <a:rPr lang="en-US"/>
              <a:t>•</a:t>
            </a:r>
          </a:p>
        </p:txBody>
      </p:sp>
      <p:sp>
        <p:nvSpPr>
          <p:cNvPr id="48623" name="Rectangle 495"/>
          <p:cNvSpPr>
            <a:spLocks noChangeArrowheads="1"/>
          </p:cNvSpPr>
          <p:nvPr/>
        </p:nvSpPr>
        <p:spPr bwMode="auto">
          <a:xfrm>
            <a:off x="3178175" y="35163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24" name="Text Box 496"/>
          <p:cNvSpPr txBox="1">
            <a:spLocks noChangeArrowheads="1"/>
          </p:cNvSpPr>
          <p:nvPr/>
        </p:nvSpPr>
        <p:spPr bwMode="auto">
          <a:xfrm>
            <a:off x="1838325" y="2601913"/>
            <a:ext cx="5969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SUP</a:t>
            </a:r>
          </a:p>
        </p:txBody>
      </p:sp>
      <p:sp>
        <p:nvSpPr>
          <p:cNvPr id="48625" name="Rectangle 497"/>
          <p:cNvSpPr>
            <a:spLocks noChangeArrowheads="1"/>
          </p:cNvSpPr>
          <p:nvPr/>
        </p:nvSpPr>
        <p:spPr bwMode="auto">
          <a:xfrm>
            <a:off x="1803400" y="29067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No</a:t>
            </a:r>
          </a:p>
        </p:txBody>
      </p:sp>
      <p:sp>
        <p:nvSpPr>
          <p:cNvPr id="48626" name="Rectangle 498"/>
          <p:cNvSpPr>
            <a:spLocks noChangeArrowheads="1"/>
          </p:cNvSpPr>
          <p:nvPr/>
        </p:nvSpPr>
        <p:spPr bwMode="auto">
          <a:xfrm>
            <a:off x="1803400" y="32115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Yes</a:t>
            </a:r>
          </a:p>
        </p:txBody>
      </p:sp>
      <p:sp>
        <p:nvSpPr>
          <p:cNvPr id="48627" name="Rectangle 499"/>
          <p:cNvSpPr>
            <a:spLocks noChangeArrowheads="1"/>
          </p:cNvSpPr>
          <p:nvPr/>
        </p:nvSpPr>
        <p:spPr bwMode="auto">
          <a:xfrm>
            <a:off x="1803400" y="3516313"/>
            <a:ext cx="6858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No</a:t>
            </a:r>
          </a:p>
        </p:txBody>
      </p:sp>
      <p:sp>
        <p:nvSpPr>
          <p:cNvPr id="48628" name="Text Box 500"/>
          <p:cNvSpPr txBox="1">
            <a:spLocks noChangeArrowheads="1"/>
          </p:cNvSpPr>
          <p:nvPr/>
        </p:nvSpPr>
        <p:spPr bwMode="auto">
          <a:xfrm>
            <a:off x="1193800" y="2908300"/>
            <a:ext cx="67786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0:</a:t>
            </a:r>
          </a:p>
        </p:txBody>
      </p:sp>
      <p:sp>
        <p:nvSpPr>
          <p:cNvPr id="48629" name="Text Box 501"/>
          <p:cNvSpPr txBox="1">
            <a:spLocks noChangeArrowheads="1"/>
          </p:cNvSpPr>
          <p:nvPr/>
        </p:nvSpPr>
        <p:spPr bwMode="auto">
          <a:xfrm>
            <a:off x="1193800" y="3213100"/>
            <a:ext cx="67786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1:</a:t>
            </a:r>
          </a:p>
        </p:txBody>
      </p:sp>
      <p:sp>
        <p:nvSpPr>
          <p:cNvPr id="48630" name="Text Box 502"/>
          <p:cNvSpPr txBox="1">
            <a:spLocks noChangeArrowheads="1"/>
          </p:cNvSpPr>
          <p:nvPr/>
        </p:nvSpPr>
        <p:spPr bwMode="auto">
          <a:xfrm>
            <a:off x="1193800" y="3517900"/>
            <a:ext cx="67786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2:</a:t>
            </a:r>
          </a:p>
        </p:txBody>
      </p:sp>
      <p:sp>
        <p:nvSpPr>
          <p:cNvPr id="48634" name="Line 506"/>
          <p:cNvSpPr>
            <a:spLocks noChangeShapeType="1"/>
          </p:cNvSpPr>
          <p:nvPr/>
        </p:nvSpPr>
        <p:spPr bwMode="auto">
          <a:xfrm>
            <a:off x="5099050" y="1143000"/>
            <a:ext cx="211455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5" name="Oval 507"/>
          <p:cNvSpPr>
            <a:spLocks noChangeArrowheads="1"/>
          </p:cNvSpPr>
          <p:nvPr/>
        </p:nvSpPr>
        <p:spPr bwMode="auto">
          <a:xfrm>
            <a:off x="5067300" y="11049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7" name="Line 509"/>
          <p:cNvSpPr>
            <a:spLocks noChangeShapeType="1"/>
          </p:cNvSpPr>
          <p:nvPr/>
        </p:nvSpPr>
        <p:spPr bwMode="auto">
          <a:xfrm flipV="1">
            <a:off x="5086350" y="1485900"/>
            <a:ext cx="2190750" cy="1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8" name="Oval 510"/>
          <p:cNvSpPr>
            <a:spLocks noChangeArrowheads="1"/>
          </p:cNvSpPr>
          <p:nvPr/>
        </p:nvSpPr>
        <p:spPr bwMode="auto">
          <a:xfrm>
            <a:off x="5067300" y="1460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" name="Line 512"/>
          <p:cNvSpPr>
            <a:spLocks noChangeShapeType="1"/>
          </p:cNvSpPr>
          <p:nvPr/>
        </p:nvSpPr>
        <p:spPr bwMode="auto">
          <a:xfrm>
            <a:off x="5099050" y="3105150"/>
            <a:ext cx="219075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41" name="Oval 513"/>
          <p:cNvSpPr>
            <a:spLocks noChangeArrowheads="1"/>
          </p:cNvSpPr>
          <p:nvPr/>
        </p:nvSpPr>
        <p:spPr bwMode="auto">
          <a:xfrm>
            <a:off x="5067300" y="30607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Line 515"/>
          <p:cNvSpPr>
            <a:spLocks noChangeShapeType="1"/>
          </p:cNvSpPr>
          <p:nvPr/>
        </p:nvSpPr>
        <p:spPr bwMode="auto">
          <a:xfrm flipV="1">
            <a:off x="5118100" y="2438400"/>
            <a:ext cx="2146300" cy="946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44" name="Oval 516"/>
          <p:cNvSpPr>
            <a:spLocks noChangeArrowheads="1"/>
          </p:cNvSpPr>
          <p:nvPr/>
        </p:nvSpPr>
        <p:spPr bwMode="auto">
          <a:xfrm>
            <a:off x="5067300" y="3365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6" name="Line 518"/>
          <p:cNvSpPr>
            <a:spLocks noChangeShapeType="1"/>
          </p:cNvSpPr>
          <p:nvPr/>
        </p:nvSpPr>
        <p:spPr bwMode="auto">
          <a:xfrm flipV="1">
            <a:off x="5118100" y="3568700"/>
            <a:ext cx="2108200" cy="133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47" name="Oval 519"/>
          <p:cNvSpPr>
            <a:spLocks noChangeArrowheads="1"/>
          </p:cNvSpPr>
          <p:nvPr/>
        </p:nvSpPr>
        <p:spPr bwMode="auto">
          <a:xfrm>
            <a:off x="5067300" y="3670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8" name="Text Box 520"/>
          <p:cNvSpPr txBox="1">
            <a:spLocks noChangeArrowheads="1"/>
          </p:cNvSpPr>
          <p:nvPr/>
        </p:nvSpPr>
        <p:spPr bwMode="auto">
          <a:xfrm>
            <a:off x="8180388" y="1382713"/>
            <a:ext cx="62071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2</a:t>
            </a:r>
          </a:p>
        </p:txBody>
      </p:sp>
      <p:sp>
        <p:nvSpPr>
          <p:cNvPr id="48649" name="Text Box 521"/>
          <p:cNvSpPr txBox="1">
            <a:spLocks noChangeArrowheads="1"/>
          </p:cNvSpPr>
          <p:nvPr/>
        </p:nvSpPr>
        <p:spPr bwMode="auto">
          <a:xfrm>
            <a:off x="8191500" y="3435350"/>
            <a:ext cx="7334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20819</TotalTime>
  <Pages>20</Pages>
  <Words>90</Words>
  <Application>Microsoft Macintosh PowerPoint</Application>
  <PresentationFormat>Letter Paper (8.5x11 in)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2000-08-09T21:59:58Z</cp:lastPrinted>
  <dcterms:created xsi:type="dcterms:W3CDTF">1998-08-11T09:18:51Z</dcterms:created>
  <dcterms:modified xsi:type="dcterms:W3CDTF">2014-08-05T14:48:22Z</dcterms:modified>
</cp:coreProperties>
</file>