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5"/>
    <p:sldMasterId id="2147483684" r:id="rId6"/>
    <p:sldMasterId id="214748368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Libre Baskerville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067853-4804-4DCD-8D68-C196DCD4996E}">
  <a:tblStyle styleId="{64067853-4804-4DCD-8D68-C196DCD499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regular.fntdata"/><Relationship Id="rId11" Type="http://schemas.openxmlformats.org/officeDocument/2006/relationships/slide" Target="slides/slide3.xml"/><Relationship Id="rId22" Type="http://schemas.openxmlformats.org/officeDocument/2006/relationships/font" Target="fonts/LibreBaskerville-italic.fntdata"/><Relationship Id="rId10" Type="http://schemas.openxmlformats.org/officeDocument/2006/relationships/slide" Target="slides/slide2.xml"/><Relationship Id="rId21" Type="http://schemas.openxmlformats.org/officeDocument/2006/relationships/font" Target="fonts/LibreBaskerville-bold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323367b80_2_5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c323367b80_2_5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c323367b80_2_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323367b80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c323367b80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323367b80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c323367b80_2_1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323367b80_2_11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c323367b80_2_1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c323367b80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323367b80_2_117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c323367b80_2_11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c323367b80_2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323367b80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c323367b80_2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323367b80_2_128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c323367b80_2_12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c323367b80_2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323367b80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c323367b80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23367b80_2_139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c323367b80_2_13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c323367b80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323367b80_2_145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c323367b80_2_14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c323367b80_2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323367b80_2_15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c323367b80_2_15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c323367b80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" type="subTitle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3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4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idx="1" type="subTitle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2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3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4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2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51" name="Google Shape;15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355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3990" y="52380"/>
            <a:ext cx="9012870" cy="501957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0" y="0"/>
            <a:ext cx="914355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63990" y="52380"/>
            <a:ext cx="9012870" cy="501957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-194400" y="4712580"/>
            <a:ext cx="109053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-69596" y="1359225"/>
            <a:ext cx="92832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NCTU Deep Learning and Practice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9"/>
          <p:cNvSpPr/>
          <p:nvPr/>
        </p:nvSpPr>
        <p:spPr>
          <a:xfrm>
            <a:off x="2009610" y="2738175"/>
            <a:ext cx="5178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pring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陳璽存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3464910" y="4084020"/>
            <a:ext cx="226773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b="0" i="0" lang="zh-TW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zh-TW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</a:t>
            </a: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8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Proposal &amp; Paper Presentation.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Proposal: Motivation, input &amp; output, overall architecture.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Presentation: Details of the paper.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choose the paper you want to read, or you can choose from the papers we provide to you.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papers should be published in the top conference. (e.g. CVPR, NIPS, ACL, AAAI, ICCV, ECCV, ICLR etc.)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9"/>
          <p:cNvSpPr/>
          <p:nvPr/>
        </p:nvSpPr>
        <p:spPr>
          <a:xfrm>
            <a:off x="914490" y="1085940"/>
            <a:ext cx="7771950" cy="38510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Proposal &amp; Project Presentation. (</a:t>
            </a:r>
            <a:r>
              <a:rPr b="0" i="0" lang="zh-TW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Workshop will be held on </a:t>
            </a: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Proposal: Motivation, input &amp; output.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sure that you have the dataset.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Presentation: Details of your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Live Demo. (4 minutes video)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people in one group, if you want do by yourself, please ask 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announce the google docs/drive link to let you fill in/upload.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group members.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project and paper presentation topic.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ppt slides and video.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0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92070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zh-TW" sz="2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labs with 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your code and answer some questions.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Plagiarism is prohibited.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occupied others’ machines.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have any problems, please contact TA with email.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new e3 email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emails to all T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 (except the lab questions)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Clarify your problem.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3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/>
          <p:nvPr/>
        </p:nvSpPr>
        <p:spPr>
          <a:xfrm>
            <a:off x="914490" y="206010"/>
            <a:ext cx="7772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timetable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44"/>
          <p:cNvGraphicFramePr/>
          <p:nvPr/>
        </p:nvGraphicFramePr>
        <p:xfrm>
          <a:off x="336603" y="154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{64067853-4804-4DCD-8D68-C196DCD4996E}</a:tableStyleId>
              </a:tblPr>
              <a:tblGrid>
                <a:gridCol w="941200"/>
                <a:gridCol w="941200"/>
                <a:gridCol w="941200"/>
                <a:gridCol w="941200"/>
                <a:gridCol w="941200"/>
                <a:gridCol w="941200"/>
                <a:gridCol w="941200"/>
                <a:gridCol w="941200"/>
                <a:gridCol w="941200"/>
              </a:tblGrid>
              <a:tr h="120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BP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LAB2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2048TD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CN</a:t>
                      </a:r>
                      <a:r>
                        <a:rPr b="1" lang="zh-TW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LAB4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CNN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LAB5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RNN+</a:t>
                      </a:r>
                      <a:endParaRPr b="1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VAE</a:t>
                      </a:r>
                      <a:endParaRPr b="1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LAB6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RL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GAN+</a:t>
                      </a:r>
                      <a:endParaRPr b="1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FLOW</a:t>
                      </a:r>
                      <a:endParaRPr b="1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GCN</a:t>
                      </a:r>
                      <a:endParaRPr b="1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</a:tr>
              <a:tr h="9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2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Announce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r>
                        <a:rPr b="0" lang="zh-TW" sz="14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r>
                        <a:rPr b="0" lang="zh-TW" sz="14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30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r>
                        <a:rPr b="0" lang="zh-TW" sz="14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r>
                        <a:rPr b="0" lang="zh-TW" sz="14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4/27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  <a:r>
                        <a:rPr b="0" lang="zh-TW" sz="14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/1</a:t>
                      </a: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5/25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6/8</a:t>
                      </a:r>
                      <a:endParaRPr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</a:tr>
              <a:tr h="92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4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DEMO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r>
                        <a:rPr b="0" lang="zh-TW" sz="1400" u="none" cap="none" strike="noStrike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30</a:t>
                      </a:r>
                      <a:endParaRPr b="0" sz="14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4/13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4/27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5/11</a:t>
                      </a:r>
                      <a:endParaRPr b="0" sz="14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5/11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6/8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6/15</a:t>
                      </a:r>
                      <a:endParaRPr b="0" sz="1400" u="none" cap="none" strike="noStrike">
                        <a:solidFill>
                          <a:srgbClr val="FF0000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5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1968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 your work to new e3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b="0" i="0" lang="zh-TW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(.py) and report. (.pdf)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b="0" i="0" lang="zh-TW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 and name it like DLP_LAB0_yourstudentID_name.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B1AB"/>
              </a:buClr>
              <a:buSzPts val="13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DLP_LAB1_309551009_陳璽存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b="0" i="0" lang="zh-TW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send it to 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⚫"/>
            </a:pPr>
            <a:r>
              <a:rPr b="0" i="0" lang="zh-TW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upload your model weight.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6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47650" lvl="1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report score + Lab demo score.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b="0" i="0" lang="zh-TW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criterion details will be listed in each lab specification.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Delayed report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⚫"/>
            </a:pPr>
            <a:r>
              <a:rPr lang="zh-TW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 in before 7/2. (score * 0.8)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Again, no cheating!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follow the rules, or you will get punished.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do your assignment as early as possible.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zh-TW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