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01" r:id="rId3"/>
    <p:sldId id="430" r:id="rId4"/>
    <p:sldId id="429" r:id="rId5"/>
    <p:sldId id="403" r:id="rId6"/>
    <p:sldId id="431" r:id="rId7"/>
    <p:sldId id="406" r:id="rId8"/>
    <p:sldId id="408" r:id="rId9"/>
    <p:sldId id="404" r:id="rId10"/>
    <p:sldId id="405" r:id="rId11"/>
    <p:sldId id="407" r:id="rId12"/>
    <p:sldId id="409" r:id="rId13"/>
    <p:sldId id="410" r:id="rId14"/>
    <p:sldId id="411" r:id="rId15"/>
    <p:sldId id="412" r:id="rId16"/>
    <p:sldId id="414" r:id="rId17"/>
    <p:sldId id="415" r:id="rId18"/>
    <p:sldId id="416" r:id="rId19"/>
    <p:sldId id="417" r:id="rId20"/>
    <p:sldId id="413" r:id="rId21"/>
    <p:sldId id="418" r:id="rId22"/>
    <p:sldId id="437" r:id="rId23"/>
    <p:sldId id="438" r:id="rId24"/>
    <p:sldId id="439" r:id="rId25"/>
    <p:sldId id="432" r:id="rId26"/>
    <p:sldId id="426" r:id="rId27"/>
    <p:sldId id="420" r:id="rId28"/>
    <p:sldId id="421" r:id="rId29"/>
    <p:sldId id="422" r:id="rId30"/>
    <p:sldId id="427" r:id="rId31"/>
    <p:sldId id="424" r:id="rId32"/>
    <p:sldId id="428" r:id="rId33"/>
    <p:sldId id="423" r:id="rId34"/>
    <p:sldId id="433" r:id="rId35"/>
    <p:sldId id="434" r:id="rId36"/>
    <p:sldId id="435" r:id="rId37"/>
    <p:sldId id="436" r:id="rId38"/>
    <p:sldId id="440" r:id="rId39"/>
    <p:sldId id="441" r:id="rId40"/>
    <p:sldId id="442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2038" autoAdjust="0"/>
  </p:normalViewPr>
  <p:slideViewPr>
    <p:cSldViewPr snapToGrid="0">
      <p:cViewPr varScale="1">
        <p:scale>
          <a:sx n="58" d="100"/>
          <a:sy n="58" d="100"/>
        </p:scale>
        <p:origin x="926" y="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84ABF-7163-43CB-8F0C-7C76FDC2DCB7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665-5856-4505-8768-E9804781C8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26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24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899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50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9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53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3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48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37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0565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47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729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190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96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436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784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897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56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3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686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41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28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403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69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644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13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988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08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433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1255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9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351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874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10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61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4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使用內建</a:t>
            </a:r>
            <a:r>
              <a:rPr lang="en-US" altLang="zh-TW" dirty="0"/>
              <a:t>format</a:t>
            </a:r>
            <a:r>
              <a:rPr lang="zh-TW" altLang="en-US" dirty="0"/>
              <a:t>函數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10665-5856-4505-8768-E9804781C81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09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7E49-6BE3-4402-8126-0BE297926A36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82A3-F818-4AFC-8542-238D1D08BEB5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40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8D0EA-971D-48CE-9D0F-32A261E38DD4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7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C879-C9F2-4B5F-ADE2-1B00AE5440EF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5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DE73-2E93-4DBD-A32D-77F7918F6A9B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8777-76C4-4996-BDEC-0BEE499689B7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47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4B91-089F-4BCF-9E0F-BA28A29AD06E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6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0A23-D44E-43A1-BC7E-353EADF75478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1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BA4-E95C-451E-B9F5-40C9B7FB41E0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66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C1F2-1F25-4117-BCC8-6632CEE9CC2A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6706-75FD-4F8B-BAF8-5EF2F49B6A3C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3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2D8C-A833-46A4-A441-03E95F2B5CC2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0378-96FC-437F-88FB-11C31AF81A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0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02604" y="1949563"/>
            <a:ext cx="10249876" cy="238760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深入淺出 </a:t>
            </a: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en-US" altLang="zh-TW" sz="4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sz="40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2020.03.09 </a:t>
            </a:r>
            <a: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鄭紹雄</a:t>
            </a:r>
            <a:br>
              <a:rPr lang="zh-TW" altLang="en-US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@Deep Learning and Practice, Spring </a:t>
            </a:r>
            <a:r>
              <a:rPr lang="en-US" altLang="zh-TW" sz="4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2021</a:t>
            </a:r>
            <a:endParaRPr lang="zh-TW" altLang="en-US" sz="4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48A446-1666-4B7A-9AA3-606853BE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0378-96FC-437F-88FB-11C31AF81ADB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 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C42F18-9007-4100-9C61-0A137519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598048"/>
            <a:ext cx="5429109" cy="5008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Enumerate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ECBF63-4AD2-4FE1-A028-C2D9BF06B22E}"/>
              </a:ext>
            </a:extLst>
          </p:cNvPr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start=0)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3EDC94-5B6D-403C-86F3-21C12B2A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2" y="2882171"/>
            <a:ext cx="10603456" cy="1093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67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7441DA-4E32-4A17-9655-25AE5C2DB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40335"/>
            <a:ext cx="10267123" cy="1978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30B03D7-BF54-46AA-A563-F5CF78D9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464078"/>
            <a:ext cx="10267123" cy="1088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3AB36B2-047B-4BB0-8E40-E01DD840870A}"/>
              </a:ext>
            </a:extLst>
          </p:cNvPr>
          <p:cNvSpPr txBox="1"/>
          <p:nvPr/>
        </p:nvSpPr>
        <p:spPr>
          <a:xfrm>
            <a:off x="545011" y="3891606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328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zip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FB4F19-E18E-4353-B770-3E370B6B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72960"/>
            <a:ext cx="10889603" cy="18020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5C35B7-3FEC-4474-89D0-67CD6154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401264"/>
            <a:ext cx="10886473" cy="8140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B43DE42-A88B-48A8-8345-8C541C771F5A}"/>
              </a:ext>
            </a:extLst>
          </p:cNvPr>
          <p:cNvSpPr txBox="1"/>
          <p:nvPr/>
        </p:nvSpPr>
        <p:spPr>
          <a:xfrm>
            <a:off x="545011" y="3891606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enumerate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混用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1938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BC4A8C-4889-458D-8F32-BC361A08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9" y="2443627"/>
            <a:ext cx="11073157" cy="1125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27257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...)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，通常與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混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用輸出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(tuple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也可以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06937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generate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io_channel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4C258A-3F06-4D46-973B-4BE2EB4B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646534"/>
            <a:ext cx="11401627" cy="2191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347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806937"/>
            <a:ext cx="103866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to generate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io_channel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zip, slice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4C258A-3F06-4D46-973B-4BE2EB4B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51"/>
          <a:stretch/>
        </p:blipFill>
        <p:spPr>
          <a:xfrm>
            <a:off x="473092" y="3172146"/>
            <a:ext cx="11401627" cy="1370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22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Answer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030118-2F5D-48A4-BC61-DFEB6DC4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" y="2610563"/>
            <a:ext cx="11291299" cy="1852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68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Review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768A4A-1F38-4B14-8702-64830AD89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8" y="2010755"/>
            <a:ext cx="11654319" cy="12162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7595E4A-C59B-4B92-8428-651706F58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53" y="4305761"/>
            <a:ext cx="11650894" cy="1582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箭號: 向下 8">
            <a:extLst>
              <a:ext uri="{FF2B5EF4-FFF2-40B4-BE49-F238E27FC236}">
                <a16:creationId xmlns:a16="http://schemas.microsoft.com/office/drawing/2014/main" id="{4BA5D33C-D57B-4982-B873-B04325771BA1}"/>
              </a:ext>
            </a:extLst>
          </p:cNvPr>
          <p:cNvSpPr/>
          <p:nvPr/>
        </p:nvSpPr>
        <p:spPr>
          <a:xfrm>
            <a:off x="5116530" y="3429000"/>
            <a:ext cx="503434" cy="73203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2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 fontScale="90000"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1 : Example</a:t>
            </a:r>
            <a:b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A143B0-AFC7-4422-B6E9-DD1E0F34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58" y="2656694"/>
            <a:ext cx="11431484" cy="15446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6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78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Lambda Function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90D1FB-ED5D-433C-BE3E-806735C28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37140"/>
            <a:ext cx="9754665" cy="22256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F881BB2-E16E-452E-9B31-4B11A311B177}"/>
              </a:ext>
            </a:extLst>
          </p:cNvPr>
          <p:cNvSpPr txBox="1"/>
          <p:nvPr/>
        </p:nvSpPr>
        <p:spPr>
          <a:xfrm>
            <a:off x="545011" y="4292986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Lambda Function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搭配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0D9A14-74D5-4290-8C53-2088DD638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839326"/>
            <a:ext cx="10718178" cy="109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1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Positional Argument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22A1CA-DA46-4940-9DB1-EA9272FC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1" y="2131276"/>
            <a:ext cx="10356350" cy="3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1" y="2081847"/>
            <a:ext cx="106299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Comprehensions: Example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90687"/>
            <a:ext cx="106775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 Comprehensions: Example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602230"/>
            <a:ext cx="11109607" cy="19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42357B-EC56-4849-AF8F-39464908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3" y="2638501"/>
            <a:ext cx="10253128" cy="16535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187" y="4826000"/>
            <a:ext cx="4029115" cy="168352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2057583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1323561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做為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或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使用，看資料流方向。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</a:t>
            </a:r>
            <a:r>
              <a:rPr lang="zh-TW" altLang="en-US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B9E0D2-1902-4267-A7C9-105490C2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87" y="1862415"/>
            <a:ext cx="10555426" cy="234069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87" y="4716038"/>
            <a:ext cx="4847545" cy="952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609465" y="1349482"/>
            <a:ext cx="10386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2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Unpacking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985EEF-C273-4A5D-8EB3-E7AAE0038DB9}"/>
              </a:ext>
            </a:extLst>
          </p:cNvPr>
          <p:cNvSpPr txBox="1"/>
          <p:nvPr/>
        </p:nvSpPr>
        <p:spPr>
          <a:xfrm>
            <a:off x="545011" y="1441177"/>
            <a:ext cx="10386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tuple, list,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底線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忽略該變數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19" y="2599055"/>
            <a:ext cx="10781665" cy="142346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19" y="4627880"/>
            <a:ext cx="9672741" cy="16079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49819" y="4140532"/>
            <a:ext cx="37369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搭配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作為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4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787842"/>
            <a:ext cx="9305925" cy="18192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11" y="4199674"/>
            <a:ext cx="8197670" cy="236931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3891" y="378775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81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args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933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可用於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物件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tuple,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兩個物件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上使用佳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3850915"/>
            <a:ext cx="8756650" cy="27166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097" y="1879282"/>
            <a:ext cx="2902903" cy="185366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997802" y="2617455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兩個物件時，不會觸發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，需要使用*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1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 3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-1174"/>
          <a:stretch/>
        </p:blipFill>
        <p:spPr>
          <a:xfrm>
            <a:off x="735012" y="1909762"/>
            <a:ext cx="9681769" cy="426751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35012" y="612480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Iterable</a:t>
            </a:r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Unpacking:</a:t>
            </a:r>
            <a:r>
              <a:rPr lang="zh-TW" altLang="en-US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5011" y="1383996"/>
            <a:ext cx="10264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!: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不能單獨使用，需要搭配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“, “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或是當作函數的引數或參數，不論是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or unpacking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17" y="2314575"/>
            <a:ext cx="4811486" cy="2105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65" y="4747432"/>
            <a:ext cx="2038350" cy="1962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938" y="2314574"/>
            <a:ext cx="5762241" cy="2105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237" y="4518802"/>
            <a:ext cx="2905125" cy="19907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06132" y="1965993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Unpacking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2938" y="1923447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8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Dictionary Unpacking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2437765"/>
            <a:ext cx="10180955" cy="22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8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Transpose List of List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987232"/>
            <a:ext cx="9401175" cy="3838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6772" y="1483691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如何只使用一行進行轉置矩陣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6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Transpose List of List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2348977"/>
            <a:ext cx="9401175" cy="38385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6772" y="1483691"/>
            <a:ext cx="4639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如何只使用一行進行轉置矩陣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TW" dirty="0"/>
              <a:t>One-liner Hint: zip, list, map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Answer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" y="1987233"/>
            <a:ext cx="9065525" cy="42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Practice 2: </a:t>
            </a:r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Review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649094"/>
            <a:ext cx="10351931" cy="39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4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31008" y="1897244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inheritence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from </a:t>
            </a: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nn.Module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18" y="2570797"/>
            <a:ext cx="94202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4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62131" y="1435488"/>
            <a:ext cx="1150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(Cloud) Google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(NCTU) We’ll provide workstation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(Local) Install Python3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(Local / Remote)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9065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Class: example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46" y="1615223"/>
            <a:ext cx="8888730" cy="46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version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2451" y="1598048"/>
            <a:ext cx="11501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&gt;= 3.6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Command:    python –V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!python --version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967" y="3578542"/>
            <a:ext cx="5482273" cy="20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3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en-US" altLang="zh-TW" sz="32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01171" y="1455808"/>
            <a:ext cx="115010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Packing and Unpacking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r>
              <a:rPr lang="en-US" altLang="zh-TW" sz="20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Built-in Functions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ECBF63-4AD2-4FE1-A028-C2D9BF06B22E}"/>
              </a:ext>
            </a:extLst>
          </p:cNvPr>
          <p:cNvSpPr txBox="1"/>
          <p:nvPr/>
        </p:nvSpPr>
        <p:spPr>
          <a:xfrm>
            <a:off x="382451" y="1598048"/>
            <a:ext cx="1150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Reference: </a:t>
            </a:r>
            <a:r>
              <a:rPr lang="en-US" altLang="zh-TW" sz="2000" dirty="0">
                <a:hlinkClick r:id="rId3"/>
              </a:rPr>
              <a:t>Built-in Functions — Python 3.9.2 documentation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F51DF3B-8D25-48E0-AC49-F6FA76069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1" y="1815209"/>
            <a:ext cx="11039606" cy="349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011" y="460573"/>
            <a:ext cx="10515600" cy="88890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 String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82451" y="1598048"/>
            <a:ext cx="11501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子串開頭有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字串內大括號包住變數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67" y="2664640"/>
            <a:ext cx="8658225" cy="3019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92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428</Words>
  <Application>Microsoft Office PowerPoint</Application>
  <PresentationFormat>寬螢幕</PresentationFormat>
  <Paragraphs>140</Paragraphs>
  <Slides>40</Slides>
  <Notes>39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 深入淺出 Python 2020.03.09 鄭紹雄 @Deep Learning and Practice, Spring 2021</vt:lpstr>
      <vt:lpstr>Outline</vt:lpstr>
      <vt:lpstr>Outline</vt:lpstr>
      <vt:lpstr>Environments</vt:lpstr>
      <vt:lpstr>Python version</vt:lpstr>
      <vt:lpstr>Outline</vt:lpstr>
      <vt:lpstr>Built-in Functions</vt:lpstr>
      <vt:lpstr>Example</vt:lpstr>
      <vt:lpstr>Format String</vt:lpstr>
      <vt:lpstr>Format 方法</vt:lpstr>
      <vt:lpstr>Enumerate</vt:lpstr>
      <vt:lpstr>Open</vt:lpstr>
      <vt:lpstr>zip</vt:lpstr>
      <vt:lpstr>map</vt:lpstr>
      <vt:lpstr>Practice 1</vt:lpstr>
      <vt:lpstr>Practice 1</vt:lpstr>
      <vt:lpstr>Practice 1 : Answer</vt:lpstr>
      <vt:lpstr>Practice 1 : Review</vt:lpstr>
      <vt:lpstr>Practice 1 : Example </vt:lpstr>
      <vt:lpstr>Lambda Function </vt:lpstr>
      <vt:lpstr>Positional Argument</vt:lpstr>
      <vt:lpstr>List Comprehensions</vt:lpstr>
      <vt:lpstr>List Comprehensions: Example</vt:lpstr>
      <vt:lpstr>List Comprehensions: Example</vt:lpstr>
      <vt:lpstr>Outline</vt:lpstr>
      <vt:lpstr>*args</vt:lpstr>
      <vt:lpstr>*args : example</vt:lpstr>
      <vt:lpstr>Iterable Unpacking</vt:lpstr>
      <vt:lpstr>Iterable Unpacking: example</vt:lpstr>
      <vt:lpstr>Iterable Unpacking: *args </vt:lpstr>
      <vt:lpstr>Iterable Unpacking: example</vt:lpstr>
      <vt:lpstr>Iterable Unpacking: example</vt:lpstr>
      <vt:lpstr>Dictionary Unpacking</vt:lpstr>
      <vt:lpstr>Practice 2: Transpose List of List</vt:lpstr>
      <vt:lpstr>Practice 2: Transpose List of List</vt:lpstr>
      <vt:lpstr>Practice 2: Answer</vt:lpstr>
      <vt:lpstr>Practice 2: Review</vt:lpstr>
      <vt:lpstr>Outline</vt:lpstr>
      <vt:lpstr>Class</vt:lpstr>
      <vt:lpstr>Class: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4/13 Zero&amp;Deepracer組 </dc:title>
  <dc:creator>紹雄</dc:creator>
  <cp:lastModifiedBy>shao</cp:lastModifiedBy>
  <cp:revision>616</cp:revision>
  <dcterms:created xsi:type="dcterms:W3CDTF">2020-04-13T05:52:43Z</dcterms:created>
  <dcterms:modified xsi:type="dcterms:W3CDTF">2021-03-09T10:19:46Z</dcterms:modified>
</cp:coreProperties>
</file>