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b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陳璽存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March 23, </a:t>
            </a:r>
            <a:r>
              <a:rPr lang="en-US" altLang="zh-TW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G</a:t>
            </a:r>
            <a:r>
              <a:rPr lang="en-US" altLang="zh-TW" dirty="0" smtClean="0"/>
              <a:t>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(40%)</a:t>
            </a:r>
          </a:p>
          <a:p>
            <a:r>
              <a:rPr lang="en-US" altLang="zh-TW" dirty="0" smtClean="0"/>
              <a:t>Demo(60%)</a:t>
            </a:r>
          </a:p>
          <a:p>
            <a:pPr lvl="1"/>
            <a:r>
              <a:rPr lang="en-US" altLang="zh-TW" dirty="0" smtClean="0"/>
              <a:t>Experimental results (40%)</a:t>
            </a:r>
          </a:p>
          <a:p>
            <a:pPr lvl="1"/>
            <a:r>
              <a:rPr lang="en-US" altLang="zh-TW" dirty="0" smtClean="0"/>
              <a:t>Questions (20%)</a:t>
            </a:r>
          </a:p>
          <a:p>
            <a:r>
              <a:rPr lang="en-US" altLang="zh-TW" dirty="0" smtClean="0"/>
              <a:t>Late report or demo</a:t>
            </a:r>
          </a:p>
          <a:p>
            <a:pPr lvl="1"/>
            <a:r>
              <a:rPr lang="en-US" altLang="zh-TW" dirty="0" smtClean="0"/>
              <a:t>Before 7/2.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SGD – </a:t>
            </a:r>
            <a:r>
              <a:rPr lang="en-US" altLang="zh-TW" dirty="0" err="1" smtClean="0"/>
              <a:t>minibatch</a:t>
            </a:r>
            <a:endParaRPr lang="en-US" altLang="zh-TW" dirty="0" smtClean="0"/>
          </a:p>
          <a:p>
            <a:r>
              <a:rPr lang="en-US" altLang="zh-TW" dirty="0" smtClean="0"/>
              <a:t>Momentum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Adagrad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Adam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121630"/>
            <a:ext cx="2961336" cy="12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e on Gradient Descent Algorithm and other effective learning Algorithms…  | by Narmadha Handi | DataDrivenInve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0" y="3432439"/>
            <a:ext cx="3525880" cy="15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29" y="1708397"/>
            <a:ext cx="3753015" cy="34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Sigmoid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Tanh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Leaky </a:t>
            </a:r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2" y="1417638"/>
            <a:ext cx="2099144" cy="13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angent - MATLAB tanh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12" y="1261234"/>
            <a:ext cx="2374556" cy="17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ient Vanishing Problem --- 以ReLU / Maxout 取代Sigmoid actvation function  | Math.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1" y="3481692"/>
            <a:ext cx="2737765" cy="2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補充筆記: ReLU function - Clay-Technology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09" y="3481692"/>
            <a:ext cx="3291417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Backpropagation in Convolutional Neural 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0" y="1746028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4137923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4" y="2584154"/>
            <a:ext cx="5201362" cy="11140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Reference : https</a:t>
            </a:r>
            <a:r>
              <a:rPr lang="en-US" altLang="zh-TW" sz="1400" dirty="0"/>
              <a:t>://medium.com/@2017csm1006/forward-and-backpropagation-in-convolutional-neural-network-4dfa96d7b37e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/>
              <a:t>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3/30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Tue) </a:t>
            </a:r>
            <a:r>
              <a:rPr lang="en-US" altLang="zh-TW" dirty="0" smtClean="0">
                <a:solidFill>
                  <a:srgbClr val="FF0000"/>
                </a:solidFill>
              </a:rPr>
              <a:t>12:00 </a:t>
            </a:r>
            <a:r>
              <a:rPr lang="en-US" altLang="zh-TW" dirty="0" err="1">
                <a:solidFill>
                  <a:srgbClr val="FF0000"/>
                </a:solidFill>
              </a:rPr>
              <a:t>p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3/30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Tue)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DLP_LAB1_yourstudentID_name.zip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 smtClean="0"/>
              <a:t>DLP_LAB1_</a:t>
            </a:r>
            <a:r>
              <a:rPr lang="en-US" altLang="zh-TW" dirty="0"/>
              <a:t>309551009</a:t>
            </a:r>
            <a:r>
              <a:rPr lang="en-US" altLang="zh-TW" dirty="0" smtClean="0"/>
              <a:t>_</a:t>
            </a:r>
            <a:r>
              <a:rPr lang="zh-TW" altLang="en-US" dirty="0" smtClean="0"/>
              <a:t>陳璽存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a simple neural network with two hidden layers</a:t>
            </a:r>
          </a:p>
          <a:p>
            <a:r>
              <a:rPr lang="en-US" altLang="zh-TW" dirty="0" smtClean="0"/>
              <a:t>You can only use </a:t>
            </a:r>
            <a:r>
              <a:rPr lang="en-US" altLang="zh-TW" dirty="0" err="1" smtClean="0">
                <a:solidFill>
                  <a:srgbClr val="FF0000"/>
                </a:solidFill>
              </a:rPr>
              <a:t>Numpy</a:t>
            </a:r>
            <a:r>
              <a:rPr lang="en-US" altLang="zh-TW" dirty="0" smtClean="0"/>
              <a:t> and other </a:t>
            </a:r>
            <a:r>
              <a:rPr lang="en-US" altLang="zh-TW" dirty="0" smtClean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Plot your comparison figure showing the predictions and ground truth.</a:t>
            </a:r>
          </a:p>
          <a:p>
            <a:r>
              <a:rPr lang="en-US" altLang="zh-TW" dirty="0" smtClean="0"/>
              <a:t>Plot your learning curve (loss, epoch).</a:t>
            </a:r>
          </a:p>
          <a:p>
            <a:r>
              <a:rPr lang="en-US" altLang="zh-TW" dirty="0" smtClean="0"/>
              <a:t>Print the accuracy of your prediction.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F</a:t>
            </a:r>
            <a:r>
              <a:rPr lang="en-US" altLang="zh-TW" dirty="0" smtClean="0"/>
              <a:t>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626</Words>
  <Application>Microsoft Office PowerPoint</Application>
  <PresentationFormat>寬螢幕</PresentationFormat>
  <Paragraphs>166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DLP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  <vt:lpstr>Optimizers</vt:lpstr>
      <vt:lpstr>Activation functions</vt:lpstr>
      <vt:lpstr>Backpropagation in Convolutional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璽存 陳</cp:lastModifiedBy>
  <cp:revision>191</cp:revision>
  <dcterms:created xsi:type="dcterms:W3CDTF">2019-01-24T07:30:16Z</dcterms:created>
  <dcterms:modified xsi:type="dcterms:W3CDTF">2021-03-23T10:03:51Z</dcterms:modified>
</cp:coreProperties>
</file>