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9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8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65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86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25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67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2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87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73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3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627-5DC6-4F3F-BB2B-1F6E99AE47EE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518-79B7-4290-8B89-0D74E1AFDA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86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84" y="3103808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 smtClean="0"/>
              <a:t>Startup</a:t>
            </a:r>
            <a:r>
              <a:rPr lang="en-AU" sz="1200" dirty="0" smtClean="0"/>
              <a:t> Script</a:t>
            </a:r>
            <a:endParaRPr lang="en-AU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860664" y="1184857"/>
            <a:ext cx="2846231" cy="163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MySQL database</a:t>
            </a:r>
            <a:endParaRPr lang="en-AU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9345769" y="4327301"/>
            <a:ext cx="2846231" cy="166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USB Drive</a:t>
            </a:r>
            <a:endParaRPr lang="en-AU" sz="2400" dirty="0"/>
          </a:p>
        </p:txBody>
      </p:sp>
      <p:sp>
        <p:nvSpPr>
          <p:cNvPr id="18" name="Rectangle 17"/>
          <p:cNvSpPr/>
          <p:nvPr/>
        </p:nvSpPr>
        <p:spPr>
          <a:xfrm>
            <a:off x="1551902" y="3103808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Master.sh</a:t>
            </a:r>
            <a:endParaRPr lang="en-AU" sz="1200" dirty="0"/>
          </a:p>
        </p:txBody>
      </p:sp>
      <p:sp>
        <p:nvSpPr>
          <p:cNvPr id="19" name="Rectangle 18"/>
          <p:cNvSpPr/>
          <p:nvPr/>
        </p:nvSpPr>
        <p:spPr>
          <a:xfrm>
            <a:off x="3359239" y="5621628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Timer2.py</a:t>
            </a:r>
            <a:endParaRPr lang="en-AU" sz="1200" dirty="0"/>
          </a:p>
        </p:txBody>
      </p:sp>
      <p:sp>
        <p:nvSpPr>
          <p:cNvPr id="20" name="Rectangle 19"/>
          <p:cNvSpPr/>
          <p:nvPr/>
        </p:nvSpPr>
        <p:spPr>
          <a:xfrm>
            <a:off x="3359239" y="4383646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Timer4.py</a:t>
            </a:r>
            <a:endParaRPr lang="en-AU" sz="1200" dirty="0"/>
          </a:p>
        </p:txBody>
      </p:sp>
      <p:sp>
        <p:nvSpPr>
          <p:cNvPr id="21" name="Rectangle 20"/>
          <p:cNvSpPr/>
          <p:nvPr/>
        </p:nvSpPr>
        <p:spPr>
          <a:xfrm>
            <a:off x="3359239" y="3145664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Timer3.py</a:t>
            </a:r>
            <a:endParaRPr lang="en-AU" sz="1200" dirty="0"/>
          </a:p>
        </p:txBody>
      </p:sp>
      <p:sp>
        <p:nvSpPr>
          <p:cNvPr id="22" name="Rectangle 21"/>
          <p:cNvSpPr/>
          <p:nvPr/>
        </p:nvSpPr>
        <p:spPr>
          <a:xfrm>
            <a:off x="3359239" y="1907682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Timer1.py</a:t>
            </a:r>
            <a:endParaRPr lang="en-AU" sz="1200" dirty="0"/>
          </a:p>
        </p:txBody>
      </p:sp>
      <p:sp>
        <p:nvSpPr>
          <p:cNvPr id="23" name="Rectangle 22"/>
          <p:cNvSpPr/>
          <p:nvPr/>
        </p:nvSpPr>
        <p:spPr>
          <a:xfrm>
            <a:off x="3359239" y="669701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Timer0.py</a:t>
            </a:r>
            <a:endParaRPr lang="en-AU" sz="1200" dirty="0"/>
          </a:p>
        </p:txBody>
      </p:sp>
      <p:sp>
        <p:nvSpPr>
          <p:cNvPr id="29" name="Rectangle 28"/>
          <p:cNvSpPr/>
          <p:nvPr/>
        </p:nvSpPr>
        <p:spPr>
          <a:xfrm>
            <a:off x="5542208" y="5621628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Timelapse.sh</a:t>
            </a:r>
            <a:endParaRPr lang="en-AU" sz="1200" dirty="0"/>
          </a:p>
        </p:txBody>
      </p:sp>
      <p:sp>
        <p:nvSpPr>
          <p:cNvPr id="30" name="Rectangle 29"/>
          <p:cNvSpPr/>
          <p:nvPr/>
        </p:nvSpPr>
        <p:spPr>
          <a:xfrm>
            <a:off x="5542208" y="4383646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CSVbackup.py</a:t>
            </a:r>
            <a:endParaRPr lang="en-AU" sz="1200" dirty="0"/>
          </a:p>
        </p:txBody>
      </p:sp>
      <p:sp>
        <p:nvSpPr>
          <p:cNvPr id="31" name="Rectangle 30"/>
          <p:cNvSpPr/>
          <p:nvPr/>
        </p:nvSpPr>
        <p:spPr>
          <a:xfrm>
            <a:off x="5542208" y="3145664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CSVexport.py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5542208" y="1907682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SHT15.py</a:t>
            </a:r>
            <a:endParaRPr lang="en-AU" sz="1200" dirty="0"/>
          </a:p>
        </p:txBody>
      </p:sp>
      <p:sp>
        <p:nvSpPr>
          <p:cNvPr id="33" name="Rectangle 32"/>
          <p:cNvSpPr/>
          <p:nvPr/>
        </p:nvSpPr>
        <p:spPr>
          <a:xfrm>
            <a:off x="5542208" y="669701"/>
            <a:ext cx="903668" cy="515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Wind.py</a:t>
            </a:r>
            <a:endParaRPr lang="en-AU" sz="1200" dirty="0"/>
          </a:p>
        </p:txBody>
      </p:sp>
      <p:cxnSp>
        <p:nvCxnSpPr>
          <p:cNvPr id="35" name="Straight Arrow Connector 34"/>
          <p:cNvCxnSpPr>
            <a:stCxn id="6" idx="3"/>
            <a:endCxn id="18" idx="1"/>
          </p:cNvCxnSpPr>
          <p:nvPr/>
        </p:nvCxnSpPr>
        <p:spPr>
          <a:xfrm>
            <a:off x="912252" y="3361386"/>
            <a:ext cx="63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  <a:endCxn id="23" idx="1"/>
          </p:cNvCxnSpPr>
          <p:nvPr/>
        </p:nvCxnSpPr>
        <p:spPr>
          <a:xfrm flipV="1">
            <a:off x="2455570" y="927279"/>
            <a:ext cx="903669" cy="24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  <a:endCxn id="22" idx="1"/>
          </p:cNvCxnSpPr>
          <p:nvPr/>
        </p:nvCxnSpPr>
        <p:spPr>
          <a:xfrm flipV="1">
            <a:off x="2455570" y="2165260"/>
            <a:ext cx="903669" cy="119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3"/>
            <a:endCxn id="21" idx="1"/>
          </p:cNvCxnSpPr>
          <p:nvPr/>
        </p:nvCxnSpPr>
        <p:spPr>
          <a:xfrm>
            <a:off x="2455570" y="3361386"/>
            <a:ext cx="903669" cy="4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20" idx="1"/>
          </p:cNvCxnSpPr>
          <p:nvPr/>
        </p:nvCxnSpPr>
        <p:spPr>
          <a:xfrm>
            <a:off x="2455570" y="3361386"/>
            <a:ext cx="903669" cy="127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19" idx="1"/>
          </p:cNvCxnSpPr>
          <p:nvPr/>
        </p:nvCxnSpPr>
        <p:spPr>
          <a:xfrm>
            <a:off x="2455570" y="3361386"/>
            <a:ext cx="903669" cy="251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  <a:endCxn id="33" idx="1"/>
          </p:cNvCxnSpPr>
          <p:nvPr/>
        </p:nvCxnSpPr>
        <p:spPr>
          <a:xfrm>
            <a:off x="4262907" y="927279"/>
            <a:ext cx="127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32" idx="1"/>
          </p:cNvCxnSpPr>
          <p:nvPr/>
        </p:nvCxnSpPr>
        <p:spPr>
          <a:xfrm>
            <a:off x="4262907" y="2165260"/>
            <a:ext cx="127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3"/>
            <a:endCxn id="31" idx="1"/>
          </p:cNvCxnSpPr>
          <p:nvPr/>
        </p:nvCxnSpPr>
        <p:spPr>
          <a:xfrm>
            <a:off x="4262907" y="3403242"/>
            <a:ext cx="127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3"/>
            <a:endCxn id="30" idx="1"/>
          </p:cNvCxnSpPr>
          <p:nvPr/>
        </p:nvCxnSpPr>
        <p:spPr>
          <a:xfrm>
            <a:off x="4262907" y="4641224"/>
            <a:ext cx="127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3"/>
            <a:endCxn id="29" idx="1"/>
          </p:cNvCxnSpPr>
          <p:nvPr/>
        </p:nvCxnSpPr>
        <p:spPr>
          <a:xfrm>
            <a:off x="4262907" y="5879206"/>
            <a:ext cx="127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3" idx="3"/>
            <a:endCxn id="14" idx="0"/>
          </p:cNvCxnSpPr>
          <p:nvPr/>
        </p:nvCxnSpPr>
        <p:spPr>
          <a:xfrm>
            <a:off x="6445876" y="927279"/>
            <a:ext cx="3837904" cy="257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2" idx="3"/>
            <a:endCxn id="14" idx="1"/>
          </p:cNvCxnSpPr>
          <p:nvPr/>
        </p:nvCxnSpPr>
        <p:spPr>
          <a:xfrm flipV="1">
            <a:off x="6445876" y="2002131"/>
            <a:ext cx="2414788" cy="163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9" idx="3"/>
            <a:endCxn id="15" idx="2"/>
          </p:cNvCxnSpPr>
          <p:nvPr/>
        </p:nvCxnSpPr>
        <p:spPr>
          <a:xfrm>
            <a:off x="6445876" y="5879206"/>
            <a:ext cx="4323009" cy="109470"/>
          </a:xfrm>
          <a:prstGeom prst="bentConnector4">
            <a:avLst>
              <a:gd name="adj1" fmla="val 33540"/>
              <a:gd name="adj2" fmla="val 308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1" idx="3"/>
            <a:endCxn id="14" idx="2"/>
          </p:cNvCxnSpPr>
          <p:nvPr/>
        </p:nvCxnSpPr>
        <p:spPr>
          <a:xfrm flipV="1">
            <a:off x="6445876" y="2819405"/>
            <a:ext cx="3837904" cy="583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79630" y="5607314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executes in a loop</a:t>
            </a:r>
            <a:endParaRPr lang="en-A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277481" y="4316258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executes in a loop</a:t>
            </a:r>
            <a:endParaRPr lang="en-A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296353" y="3133442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executes in a loop</a:t>
            </a:r>
            <a:endParaRPr lang="en-AU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262907" y="1859715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executes in a loop</a:t>
            </a:r>
            <a:endParaRPr lang="en-AU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62907" y="6335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executes in a loop</a:t>
            </a:r>
            <a:endParaRPr lang="en-AU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743612" y="633555"/>
            <a:ext cx="85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w</a:t>
            </a:r>
            <a:r>
              <a:rPr lang="en-AU" sz="1200" dirty="0" smtClean="0"/>
              <a:t>rites into</a:t>
            </a:r>
            <a:endParaRPr lang="en-AU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911037" y="3110304"/>
            <a:ext cx="67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reads in</a:t>
            </a:r>
            <a:endParaRPr lang="en-AU" sz="1200" dirty="0"/>
          </a:p>
        </p:txBody>
      </p:sp>
      <p:cxnSp>
        <p:nvCxnSpPr>
          <p:cNvPr id="108" name="Elbow Connector 107"/>
          <p:cNvCxnSpPr>
            <a:endCxn id="15" idx="0"/>
          </p:cNvCxnSpPr>
          <p:nvPr/>
        </p:nvCxnSpPr>
        <p:spPr>
          <a:xfrm rot="16200000" flipH="1">
            <a:off x="10064303" y="3622718"/>
            <a:ext cx="924059" cy="485106"/>
          </a:xfrm>
          <a:prstGeom prst="bentConnector3">
            <a:avLst>
              <a:gd name="adj1" fmla="val 1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96012" y="1696102"/>
            <a:ext cx="85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w</a:t>
            </a:r>
            <a:r>
              <a:rPr lang="en-AU" sz="1200" dirty="0" smtClean="0"/>
              <a:t>rites into</a:t>
            </a:r>
            <a:endParaRPr lang="en-AU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68884" y="3623702"/>
            <a:ext cx="126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… and writes into</a:t>
            </a:r>
            <a:endParaRPr lang="en-A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112862" y="5879206"/>
            <a:ext cx="851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w</a:t>
            </a:r>
            <a:r>
              <a:rPr lang="en-AU" sz="1200" dirty="0" smtClean="0"/>
              <a:t>rites into</a:t>
            </a:r>
            <a:endParaRPr lang="en-AU" sz="1200" dirty="0"/>
          </a:p>
        </p:txBody>
      </p:sp>
      <p:cxnSp>
        <p:nvCxnSpPr>
          <p:cNvPr id="115" name="Elbow Connector 114"/>
          <p:cNvCxnSpPr>
            <a:stCxn id="30" idx="3"/>
          </p:cNvCxnSpPr>
          <p:nvPr/>
        </p:nvCxnSpPr>
        <p:spPr>
          <a:xfrm flipV="1">
            <a:off x="6445876" y="2831627"/>
            <a:ext cx="2793645" cy="1809597"/>
          </a:xfrm>
          <a:prstGeom prst="bentConnector3">
            <a:avLst>
              <a:gd name="adj1" fmla="val 100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>
            <a:off x="9239521" y="3762201"/>
            <a:ext cx="1140851" cy="554057"/>
          </a:xfrm>
          <a:prstGeom prst="bentConnector3">
            <a:avLst>
              <a:gd name="adj1" fmla="val 99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896012" y="4371034"/>
            <a:ext cx="67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reads in</a:t>
            </a:r>
            <a:endParaRPr lang="en-AU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178876" y="3769078"/>
            <a:ext cx="126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… and writes into</a:t>
            </a:r>
            <a:endParaRPr lang="en-AU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04042" y="30746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runs</a:t>
            </a:r>
            <a:endParaRPr lang="en-AU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678014" y="308438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runs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345181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</dc:creator>
  <cp:lastModifiedBy>water</cp:lastModifiedBy>
  <cp:revision>6</cp:revision>
  <dcterms:created xsi:type="dcterms:W3CDTF">2016-05-11T02:24:20Z</dcterms:created>
  <dcterms:modified xsi:type="dcterms:W3CDTF">2016-05-31T01:12:41Z</dcterms:modified>
</cp:coreProperties>
</file>