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80" autoAdjust="0"/>
    <p:restoredTop sz="94660"/>
  </p:normalViewPr>
  <p:slideViewPr>
    <p:cSldViewPr>
      <p:cViewPr varScale="1">
        <p:scale>
          <a:sx n="86" d="100"/>
          <a:sy n="86" d="100"/>
        </p:scale>
        <p:origin x="-96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FAF6-6001-4F8D-9EDF-10436A321EDB}" type="datetimeFigureOut">
              <a:rPr lang="en-AU" smtClean="0"/>
              <a:t>31/10/2011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6750-B070-4F7D-B35E-B0EE305C9FF2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FAF6-6001-4F8D-9EDF-10436A321EDB}" type="datetimeFigureOut">
              <a:rPr lang="en-AU" smtClean="0"/>
              <a:t>31/10/2011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6750-B070-4F7D-B35E-B0EE305C9FF2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FAF6-6001-4F8D-9EDF-10436A321EDB}" type="datetimeFigureOut">
              <a:rPr lang="en-AU" smtClean="0"/>
              <a:t>31/10/2011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6750-B070-4F7D-B35E-B0EE305C9FF2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FAF6-6001-4F8D-9EDF-10436A321EDB}" type="datetimeFigureOut">
              <a:rPr lang="en-AU" smtClean="0"/>
              <a:t>31/10/2011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6750-B070-4F7D-B35E-B0EE305C9FF2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FAF6-6001-4F8D-9EDF-10436A321EDB}" type="datetimeFigureOut">
              <a:rPr lang="en-AU" smtClean="0"/>
              <a:t>31/10/2011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6750-B070-4F7D-B35E-B0EE305C9FF2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FAF6-6001-4F8D-9EDF-10436A321EDB}" type="datetimeFigureOut">
              <a:rPr lang="en-AU" smtClean="0"/>
              <a:t>31/10/2011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6750-B070-4F7D-B35E-B0EE305C9FF2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FAF6-6001-4F8D-9EDF-10436A321EDB}" type="datetimeFigureOut">
              <a:rPr lang="en-AU" smtClean="0"/>
              <a:t>31/10/2011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6750-B070-4F7D-B35E-B0EE305C9FF2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FAF6-6001-4F8D-9EDF-10436A321EDB}" type="datetimeFigureOut">
              <a:rPr lang="en-AU" smtClean="0"/>
              <a:t>31/10/2011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6750-B070-4F7D-B35E-B0EE305C9FF2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FAF6-6001-4F8D-9EDF-10436A321EDB}" type="datetimeFigureOut">
              <a:rPr lang="en-AU" smtClean="0"/>
              <a:t>31/10/2011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6750-B070-4F7D-B35E-B0EE305C9FF2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FAF6-6001-4F8D-9EDF-10436A321EDB}" type="datetimeFigureOut">
              <a:rPr lang="en-AU" smtClean="0"/>
              <a:t>31/10/2011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6750-B070-4F7D-B35E-B0EE305C9FF2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FAF6-6001-4F8D-9EDF-10436A321EDB}" type="datetimeFigureOut">
              <a:rPr lang="en-AU" smtClean="0"/>
              <a:t>31/10/2011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6750-B070-4F7D-B35E-B0EE305C9FF2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EFAF6-6001-4F8D-9EDF-10436A321EDB}" type="datetimeFigureOut">
              <a:rPr lang="en-AU" smtClean="0"/>
              <a:t>31/10/2011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56750-B070-4F7D-B35E-B0EE305C9FF2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/>
          <p:nvPr/>
        </p:nvGrpSpPr>
        <p:grpSpPr>
          <a:xfrm>
            <a:off x="107504" y="1916832"/>
            <a:ext cx="7992888" cy="2304256"/>
            <a:chOff x="35496" y="1844824"/>
            <a:chExt cx="8208912" cy="2304256"/>
          </a:xfrm>
        </p:grpSpPr>
        <p:sp>
          <p:nvSpPr>
            <p:cNvPr id="73" name="Rectangle 72"/>
            <p:cNvSpPr/>
            <p:nvPr/>
          </p:nvSpPr>
          <p:spPr>
            <a:xfrm>
              <a:off x="35496" y="1844824"/>
              <a:ext cx="8208912" cy="23042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5496" y="2060848"/>
              <a:ext cx="8208912" cy="43204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Workbench Web Portal</a:t>
              </a:r>
              <a:endParaRPr lang="en-AU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5496" y="1844824"/>
              <a:ext cx="8208912" cy="216024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AAF</a:t>
              </a:r>
              <a:endParaRPr lang="en-AU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004048" y="3068960"/>
              <a:ext cx="1647800" cy="108012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Collaborative Annotation &amp; Tagging</a:t>
              </a:r>
              <a:endParaRPr lang="en-AU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5496" y="3068960"/>
              <a:ext cx="1647800" cy="10801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Text Import &amp; Mark-up</a:t>
              </a:r>
              <a:endParaRPr lang="en-AU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660232" y="3068960"/>
              <a:ext cx="1584176" cy="108012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Electronic Edition Publishing</a:t>
              </a:r>
              <a:endParaRPr lang="en-AU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691680" y="3068960"/>
              <a:ext cx="1647800" cy="108012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Text &amp; Image Alignment</a:t>
              </a:r>
              <a:endParaRPr lang="en-AU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347864" y="3068960"/>
              <a:ext cx="1647800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Collation &amp;  Textual Analysis</a:t>
              </a:r>
              <a:endParaRPr lang="en-AU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5496" y="2492896"/>
              <a:ext cx="8208912" cy="288032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Workflow Engine </a:t>
              </a:r>
              <a:endParaRPr lang="en-AU" dirty="0"/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539552" y="2780928"/>
              <a:ext cx="484632" cy="288032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2195736" y="2780928"/>
              <a:ext cx="484632" cy="288032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3923928" y="2780928"/>
              <a:ext cx="484632" cy="288032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5580112" y="2780928"/>
              <a:ext cx="484632" cy="288032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7236296" y="2780928"/>
              <a:ext cx="484632" cy="288032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1026" name="Picture 2" descr="C:\Documents and Settings\uqagerbe\Local Settings\Temporary Internet Files\Content.IE5\FB8UAJI0\MP900285117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60335"/>
            <a:ext cx="1080120" cy="1640473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4716016" y="476672"/>
            <a:ext cx="144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Scholarly Editing  Community</a:t>
            </a:r>
            <a:endParaRPr lang="en-AU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8100392" y="3420289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Web-based</a:t>
            </a:r>
          </a:p>
          <a:p>
            <a:r>
              <a:rPr lang="en-AU" sz="1600" dirty="0" smtClean="0"/>
              <a:t>Tools</a:t>
            </a:r>
            <a:endParaRPr lang="en-AU" sz="1600" dirty="0"/>
          </a:p>
        </p:txBody>
      </p:sp>
      <p:cxnSp>
        <p:nvCxnSpPr>
          <p:cNvPr id="23" name="Straight Arrow Connector 22"/>
          <p:cNvCxnSpPr>
            <a:stCxn id="1026" idx="2"/>
            <a:endCxn id="5" idx="0"/>
          </p:cNvCxnSpPr>
          <p:nvPr/>
        </p:nvCxnSpPr>
        <p:spPr>
          <a:xfrm>
            <a:off x="4103948" y="1700808"/>
            <a:ext cx="0" cy="216024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555776" y="4248472"/>
            <a:ext cx="0" cy="36004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4139952" y="4248472"/>
            <a:ext cx="0" cy="36004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5724128" y="4248472"/>
            <a:ext cx="0" cy="36004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6876256" y="4248472"/>
            <a:ext cx="360040" cy="36004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1043608" y="4248472"/>
            <a:ext cx="432048" cy="36004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7020272" y="5733256"/>
            <a:ext cx="576064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7596336" y="5157192"/>
            <a:ext cx="15476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ANDS </a:t>
            </a:r>
          </a:p>
          <a:p>
            <a:r>
              <a:rPr lang="en-AU" sz="1600" dirty="0" smtClean="0"/>
              <a:t>Collection</a:t>
            </a:r>
          </a:p>
          <a:p>
            <a:r>
              <a:rPr lang="en-AU" sz="1600" dirty="0" smtClean="0"/>
              <a:t>Description</a:t>
            </a:r>
          </a:p>
          <a:p>
            <a:r>
              <a:rPr lang="en-AU" sz="1600" dirty="0" smtClean="0"/>
              <a:t>Harvester</a:t>
            </a:r>
          </a:p>
        </p:txBody>
      </p:sp>
      <p:grpSp>
        <p:nvGrpSpPr>
          <p:cNvPr id="92" name="Group 91"/>
          <p:cNvGrpSpPr/>
          <p:nvPr/>
        </p:nvGrpSpPr>
        <p:grpSpPr>
          <a:xfrm>
            <a:off x="1187621" y="4581128"/>
            <a:ext cx="5832651" cy="2276872"/>
            <a:chOff x="1403648" y="4581128"/>
            <a:chExt cx="5832651" cy="2276872"/>
          </a:xfrm>
        </p:grpSpPr>
        <p:sp>
          <p:nvSpPr>
            <p:cNvPr id="37" name="Rectangle 36"/>
            <p:cNvSpPr/>
            <p:nvPr/>
          </p:nvSpPr>
          <p:spPr>
            <a:xfrm>
              <a:off x="1403648" y="4581128"/>
              <a:ext cx="5832648" cy="223224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475656" y="6093296"/>
              <a:ext cx="5256584" cy="423155"/>
              <a:chOff x="899592" y="4482907"/>
              <a:chExt cx="1368152" cy="1846659"/>
            </a:xfrm>
          </p:grpSpPr>
          <p:pic>
            <p:nvPicPr>
              <p:cNvPr id="34" name="Picture 3" descr="C:\Documents and Settings\uqagerbe\Local Settings\Temporary Internet Files\Content.IE5\62GSIFXG\MC900048283[1].wm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99592" y="4482907"/>
                <a:ext cx="1368152" cy="1690724"/>
              </a:xfrm>
              <a:prstGeom prst="rect">
                <a:avLst/>
              </a:prstGeom>
              <a:noFill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955817" y="4717792"/>
                <a:ext cx="1255701" cy="161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dirty="0" smtClean="0"/>
                  <a:t>Edition metadata (RDF)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3275856" y="4841776"/>
              <a:ext cx="1656184" cy="1323529"/>
              <a:chOff x="683568" y="4754353"/>
              <a:chExt cx="1512168" cy="1815391"/>
            </a:xfrm>
          </p:grpSpPr>
          <p:pic>
            <p:nvPicPr>
              <p:cNvPr id="1027" name="Picture 3" descr="C:\Documents and Settings\uqagerbe\Local Settings\Temporary Internet Files\Content.IE5\62GSIFXG\MC900048283[1].wm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55576" y="4754353"/>
                <a:ext cx="1368152" cy="1690723"/>
              </a:xfrm>
              <a:prstGeom prst="rect">
                <a:avLst/>
              </a:prstGeom>
              <a:noFill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683568" y="5140502"/>
                <a:ext cx="1512168" cy="1429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dirty="0" smtClean="0"/>
                  <a:t>Multi-Version-Document Database</a:t>
                </a:r>
              </a:p>
              <a:p>
                <a:pPr algn="ctr"/>
                <a:endParaRPr lang="en-AU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1691680" y="4841775"/>
              <a:ext cx="1368152" cy="1224136"/>
              <a:chOff x="899592" y="4606207"/>
              <a:chExt cx="1368152" cy="1690724"/>
            </a:xfrm>
          </p:grpSpPr>
          <p:pic>
            <p:nvPicPr>
              <p:cNvPr id="28" name="Picture 3" descr="C:\Documents and Settings\uqagerbe\Local Settings\Temporary Internet Files\Content.IE5\62GSIFXG\MC900048283[1].wm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99592" y="4606207"/>
                <a:ext cx="1368152" cy="1690724"/>
              </a:xfrm>
              <a:prstGeom prst="rect">
                <a:avLst/>
              </a:prstGeom>
              <a:noFill/>
            </p:spPr>
          </p:pic>
          <p:sp>
            <p:nvSpPr>
              <p:cNvPr id="29" name="TextBox 28"/>
              <p:cNvSpPr txBox="1"/>
              <p:nvPr/>
            </p:nvSpPr>
            <p:spPr>
              <a:xfrm>
                <a:off x="899592" y="5155154"/>
                <a:ext cx="1368152" cy="646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dirty="0" smtClean="0"/>
                  <a:t>Image</a:t>
                </a:r>
              </a:p>
              <a:p>
                <a:pPr algn="ctr"/>
                <a:r>
                  <a:rPr lang="en-AU" dirty="0" smtClean="0"/>
                  <a:t>Database</a:t>
                </a:r>
                <a:endParaRPr lang="en-AU" dirty="0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5076056" y="4841775"/>
              <a:ext cx="1368152" cy="1224136"/>
              <a:chOff x="899592" y="4697698"/>
              <a:chExt cx="1368152" cy="1690724"/>
            </a:xfrm>
          </p:grpSpPr>
          <p:pic>
            <p:nvPicPr>
              <p:cNvPr id="31" name="Picture 3" descr="C:\Documents and Settings\uqagerbe\Local Settings\Temporary Internet Files\Content.IE5\62GSIFXG\MC900048283[1].wm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99592" y="4697698"/>
                <a:ext cx="1368152" cy="1690724"/>
              </a:xfrm>
              <a:prstGeom prst="rect">
                <a:avLst/>
              </a:prstGeom>
              <a:noFill/>
            </p:spPr>
          </p:pic>
          <p:sp>
            <p:nvSpPr>
              <p:cNvPr id="32" name="TextBox 31"/>
              <p:cNvSpPr txBox="1"/>
              <p:nvPr/>
            </p:nvSpPr>
            <p:spPr>
              <a:xfrm>
                <a:off x="899592" y="5033884"/>
                <a:ext cx="136815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dirty="0" smtClean="0"/>
                  <a:t>Annotation</a:t>
                </a:r>
              </a:p>
              <a:p>
                <a:pPr algn="ctr"/>
                <a:r>
                  <a:rPr lang="en-AU" dirty="0" smtClean="0"/>
                  <a:t>Repository</a:t>
                </a:r>
              </a:p>
              <a:p>
                <a:pPr algn="ctr"/>
                <a:r>
                  <a:rPr lang="en-AU" dirty="0" smtClean="0"/>
                  <a:t>(OAC/RDF)</a:t>
                </a:r>
                <a:endParaRPr lang="en-AU" dirty="0"/>
              </a:p>
            </p:txBody>
          </p:sp>
        </p:grpSp>
        <p:sp>
          <p:nvSpPr>
            <p:cNvPr id="82" name="Rectangle 81"/>
            <p:cNvSpPr/>
            <p:nvPr/>
          </p:nvSpPr>
          <p:spPr>
            <a:xfrm rot="16200000">
              <a:off x="6084172" y="5661248"/>
              <a:ext cx="2016224" cy="288031"/>
            </a:xfrm>
            <a:prstGeom prst="rect">
              <a:avLst/>
            </a:prstGeom>
            <a:ln>
              <a:noFill/>
            </a:ln>
            <a:effectLst/>
          </p:spPr>
          <p:style>
            <a:lnRef idx="1">
              <a:schemeClr val="dk1"/>
            </a:lnRef>
            <a:fillRef idx="100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OAI-PMH / Atom</a:t>
              </a:r>
              <a:endParaRPr lang="en-AU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03648" y="6488668"/>
              <a:ext cx="5832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/>
                <a:t>Content</a:t>
              </a:r>
              <a:r>
                <a:rPr lang="en-AU" dirty="0"/>
                <a:t> </a:t>
              </a:r>
              <a:r>
                <a:rPr lang="en-AU" dirty="0" smtClean="0"/>
                <a:t>Repository</a:t>
              </a:r>
              <a:endParaRPr lang="en-AU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403648" y="4581128"/>
              <a:ext cx="5832648" cy="216024"/>
            </a:xfrm>
            <a:prstGeom prst="rect">
              <a:avLst/>
            </a:prstGeom>
            <a:ln>
              <a:noFill/>
            </a:ln>
            <a:effectLst/>
          </p:spPr>
          <p:style>
            <a:lnRef idx="1">
              <a:schemeClr val="dk1"/>
            </a:lnRef>
            <a:fillRef idx="100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REST API</a:t>
              </a:r>
              <a:endParaRPr lang="en-AU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55</Words>
  <Application>Microsoft Office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The University of Queensland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ITEE</dc:creator>
  <cp:lastModifiedBy>ITEE</cp:lastModifiedBy>
  <cp:revision>11</cp:revision>
  <dcterms:created xsi:type="dcterms:W3CDTF">2011-10-31T04:54:51Z</dcterms:created>
  <dcterms:modified xsi:type="dcterms:W3CDTF">2011-10-31T06:31:17Z</dcterms:modified>
</cp:coreProperties>
</file>