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2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BF69-0AAA-F94E-BD9E-6363BCD854F6}" type="datetimeFigureOut">
              <a:rPr lang="en-US" smtClean="0"/>
              <a:t>24/06/15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D9E6-77EC-FA47-A619-B2BB41B5B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0" y="0"/>
            <a:ext cx="1038227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7329645" y="-5630"/>
            <a:ext cx="1814355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019734" y="-5630"/>
            <a:ext cx="210436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124094" y="0"/>
            <a:ext cx="210436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209914" y="0"/>
            <a:ext cx="211363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1020" y="4087129"/>
            <a:ext cx="1751759" cy="1087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Linear Regression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1020" y="2892554"/>
            <a:ext cx="1751759" cy="988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CartoDB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Nokia Maps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2384" y="1705763"/>
            <a:ext cx="1750395" cy="98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Charts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Google Charts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9014" y="2758705"/>
            <a:ext cx="1750395" cy="129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 Tool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FontAwesome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noun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7" y="3091941"/>
            <a:ext cx="625774" cy="625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711" y="187731"/>
            <a:ext cx="10382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</a:p>
        </p:txBody>
      </p:sp>
      <p:cxnSp>
        <p:nvCxnSpPr>
          <p:cNvPr id="21" name="Straight Arrow Connector 20"/>
          <p:cNvCxnSpPr>
            <a:stCxn id="4" idx="3"/>
            <a:endCxn id="101" idx="1"/>
          </p:cNvCxnSpPr>
          <p:nvPr/>
        </p:nvCxnSpPr>
        <p:spPr>
          <a:xfrm>
            <a:off x="855131" y="3404828"/>
            <a:ext cx="370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  <a:endCxn id="16" idx="3"/>
          </p:cNvCxnSpPr>
          <p:nvPr/>
        </p:nvCxnSpPr>
        <p:spPr>
          <a:xfrm flipH="1">
            <a:off x="5029409" y="2197668"/>
            <a:ext cx="382975" cy="1207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16" idx="3"/>
          </p:cNvCxnSpPr>
          <p:nvPr/>
        </p:nvCxnSpPr>
        <p:spPr>
          <a:xfrm flipH="1">
            <a:off x="5029409" y="3386652"/>
            <a:ext cx="381611" cy="18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  <a:endCxn id="16" idx="3"/>
          </p:cNvCxnSpPr>
          <p:nvPr/>
        </p:nvCxnSpPr>
        <p:spPr>
          <a:xfrm flipH="1" flipV="1">
            <a:off x="5029409" y="3404828"/>
            <a:ext cx="381611" cy="1226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96182" y="2943797"/>
            <a:ext cx="1458936" cy="885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Datasets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1" idx="1"/>
            <a:endCxn id="18" idx="3"/>
          </p:cNvCxnSpPr>
          <p:nvPr/>
        </p:nvCxnSpPr>
        <p:spPr>
          <a:xfrm flipH="1">
            <a:off x="7162779" y="3386652"/>
            <a:ext cx="3334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1"/>
            <a:endCxn id="19" idx="3"/>
          </p:cNvCxnSpPr>
          <p:nvPr/>
        </p:nvCxnSpPr>
        <p:spPr>
          <a:xfrm flipH="1">
            <a:off x="7162779" y="3386652"/>
            <a:ext cx="333403" cy="1244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225376" y="2758705"/>
            <a:ext cx="1750395" cy="129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Midja</a:t>
            </a:r>
            <a:r>
              <a:rPr lang="en-US" b="1" dirty="0" smtClean="0">
                <a:solidFill>
                  <a:schemeClr val="tx1"/>
                </a:solidFill>
              </a:rPr>
              <a:t> Portal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Drupal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DKAN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1" idx="3"/>
            <a:endCxn id="16" idx="1"/>
          </p:cNvCxnSpPr>
          <p:nvPr/>
        </p:nvCxnSpPr>
        <p:spPr>
          <a:xfrm>
            <a:off x="2975771" y="3404828"/>
            <a:ext cx="303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562186" y="205451"/>
            <a:ext cx="14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3280212" y="20545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Interactive Tools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804362" y="205451"/>
            <a:ext cx="6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CMS</a:t>
            </a:r>
            <a:endParaRPr lang="en-US" dirty="0"/>
          </a:p>
        </p:txBody>
      </p:sp>
      <p:cxnSp>
        <p:nvCxnSpPr>
          <p:cNvPr id="210" name="Straight Arrow Connector 209"/>
          <p:cNvCxnSpPr>
            <a:stCxn id="41" idx="1"/>
            <a:endCxn id="17" idx="3"/>
          </p:cNvCxnSpPr>
          <p:nvPr/>
        </p:nvCxnSpPr>
        <p:spPr>
          <a:xfrm flipH="1" flipV="1">
            <a:off x="7162779" y="2197668"/>
            <a:ext cx="333403" cy="1188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701961" y="187732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Faculty of EAIT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McNamara</dc:creator>
  <cp:lastModifiedBy>Craig McNamara</cp:lastModifiedBy>
  <cp:revision>8</cp:revision>
  <dcterms:created xsi:type="dcterms:W3CDTF">2015-06-24T01:04:38Z</dcterms:created>
  <dcterms:modified xsi:type="dcterms:W3CDTF">2015-06-24T03:27:49Z</dcterms:modified>
</cp:coreProperties>
</file>