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2925763" cy="2925763"/>
  <p:notesSz cx="6858000" cy="9144000"/>
  <p:defaultTextStyle>
    <a:defPPr>
      <a:defRPr lang="en-US"/>
    </a:defPPr>
    <a:lvl1pPr marL="0" algn="l" defTabSz="390030" rtl="0" eaLnBrk="1" latinLnBrk="0" hangingPunct="1">
      <a:defRPr sz="768" kern="1200">
        <a:solidFill>
          <a:schemeClr val="tx1"/>
        </a:solidFill>
        <a:latin typeface="+mn-lt"/>
        <a:ea typeface="+mn-ea"/>
        <a:cs typeface="+mn-cs"/>
      </a:defRPr>
    </a:lvl1pPr>
    <a:lvl2pPr marL="195015" algn="l" defTabSz="390030" rtl="0" eaLnBrk="1" latinLnBrk="0" hangingPunct="1">
      <a:defRPr sz="768" kern="1200">
        <a:solidFill>
          <a:schemeClr val="tx1"/>
        </a:solidFill>
        <a:latin typeface="+mn-lt"/>
        <a:ea typeface="+mn-ea"/>
        <a:cs typeface="+mn-cs"/>
      </a:defRPr>
    </a:lvl2pPr>
    <a:lvl3pPr marL="390030" algn="l" defTabSz="390030" rtl="0" eaLnBrk="1" latinLnBrk="0" hangingPunct="1">
      <a:defRPr sz="768" kern="1200">
        <a:solidFill>
          <a:schemeClr val="tx1"/>
        </a:solidFill>
        <a:latin typeface="+mn-lt"/>
        <a:ea typeface="+mn-ea"/>
        <a:cs typeface="+mn-cs"/>
      </a:defRPr>
    </a:lvl3pPr>
    <a:lvl4pPr marL="585044" algn="l" defTabSz="390030" rtl="0" eaLnBrk="1" latinLnBrk="0" hangingPunct="1">
      <a:defRPr sz="768" kern="1200">
        <a:solidFill>
          <a:schemeClr val="tx1"/>
        </a:solidFill>
        <a:latin typeface="+mn-lt"/>
        <a:ea typeface="+mn-ea"/>
        <a:cs typeface="+mn-cs"/>
      </a:defRPr>
    </a:lvl4pPr>
    <a:lvl5pPr marL="780059" algn="l" defTabSz="390030" rtl="0" eaLnBrk="1" latinLnBrk="0" hangingPunct="1">
      <a:defRPr sz="768" kern="1200">
        <a:solidFill>
          <a:schemeClr val="tx1"/>
        </a:solidFill>
        <a:latin typeface="+mn-lt"/>
        <a:ea typeface="+mn-ea"/>
        <a:cs typeface="+mn-cs"/>
      </a:defRPr>
    </a:lvl5pPr>
    <a:lvl6pPr marL="975074" algn="l" defTabSz="390030" rtl="0" eaLnBrk="1" latinLnBrk="0" hangingPunct="1">
      <a:defRPr sz="768" kern="1200">
        <a:solidFill>
          <a:schemeClr val="tx1"/>
        </a:solidFill>
        <a:latin typeface="+mn-lt"/>
        <a:ea typeface="+mn-ea"/>
        <a:cs typeface="+mn-cs"/>
      </a:defRPr>
    </a:lvl6pPr>
    <a:lvl7pPr marL="1170089" algn="l" defTabSz="390030" rtl="0" eaLnBrk="1" latinLnBrk="0" hangingPunct="1">
      <a:defRPr sz="768" kern="1200">
        <a:solidFill>
          <a:schemeClr val="tx1"/>
        </a:solidFill>
        <a:latin typeface="+mn-lt"/>
        <a:ea typeface="+mn-ea"/>
        <a:cs typeface="+mn-cs"/>
      </a:defRPr>
    </a:lvl7pPr>
    <a:lvl8pPr marL="1365104" algn="l" defTabSz="390030" rtl="0" eaLnBrk="1" latinLnBrk="0" hangingPunct="1">
      <a:defRPr sz="768" kern="1200">
        <a:solidFill>
          <a:schemeClr val="tx1"/>
        </a:solidFill>
        <a:latin typeface="+mn-lt"/>
        <a:ea typeface="+mn-ea"/>
        <a:cs typeface="+mn-cs"/>
      </a:defRPr>
    </a:lvl8pPr>
    <a:lvl9pPr marL="1560119" algn="l" defTabSz="390030" rtl="0" eaLnBrk="1" latinLnBrk="0" hangingPunct="1">
      <a:defRPr sz="7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2"/>
    <p:restoredTop sz="94599"/>
  </p:normalViewPr>
  <p:slideViewPr>
    <p:cSldViewPr snapToGrid="0" snapToObjects="1">
      <p:cViewPr>
        <p:scale>
          <a:sx n="202" d="100"/>
          <a:sy n="202" d="100"/>
        </p:scale>
        <p:origin x="185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070FA-1C22-9846-9FFE-6ECAA33E568C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D03C4-9FDD-FF4C-B4CA-2F6492338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9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0030" rtl="0" eaLnBrk="1" latinLnBrk="0" hangingPunct="1">
      <a:defRPr sz="512" kern="1200">
        <a:solidFill>
          <a:schemeClr val="tx1"/>
        </a:solidFill>
        <a:latin typeface="+mn-lt"/>
        <a:ea typeface="+mn-ea"/>
        <a:cs typeface="+mn-cs"/>
      </a:defRPr>
    </a:lvl1pPr>
    <a:lvl2pPr marL="195015" algn="l" defTabSz="390030" rtl="0" eaLnBrk="1" latinLnBrk="0" hangingPunct="1">
      <a:defRPr sz="512" kern="1200">
        <a:solidFill>
          <a:schemeClr val="tx1"/>
        </a:solidFill>
        <a:latin typeface="+mn-lt"/>
        <a:ea typeface="+mn-ea"/>
        <a:cs typeface="+mn-cs"/>
      </a:defRPr>
    </a:lvl2pPr>
    <a:lvl3pPr marL="390030" algn="l" defTabSz="390030" rtl="0" eaLnBrk="1" latinLnBrk="0" hangingPunct="1">
      <a:defRPr sz="512" kern="1200">
        <a:solidFill>
          <a:schemeClr val="tx1"/>
        </a:solidFill>
        <a:latin typeface="+mn-lt"/>
        <a:ea typeface="+mn-ea"/>
        <a:cs typeface="+mn-cs"/>
      </a:defRPr>
    </a:lvl3pPr>
    <a:lvl4pPr marL="585044" algn="l" defTabSz="390030" rtl="0" eaLnBrk="1" latinLnBrk="0" hangingPunct="1">
      <a:defRPr sz="512" kern="1200">
        <a:solidFill>
          <a:schemeClr val="tx1"/>
        </a:solidFill>
        <a:latin typeface="+mn-lt"/>
        <a:ea typeface="+mn-ea"/>
        <a:cs typeface="+mn-cs"/>
      </a:defRPr>
    </a:lvl4pPr>
    <a:lvl5pPr marL="780059" algn="l" defTabSz="390030" rtl="0" eaLnBrk="1" latinLnBrk="0" hangingPunct="1">
      <a:defRPr sz="512" kern="1200">
        <a:solidFill>
          <a:schemeClr val="tx1"/>
        </a:solidFill>
        <a:latin typeface="+mn-lt"/>
        <a:ea typeface="+mn-ea"/>
        <a:cs typeface="+mn-cs"/>
      </a:defRPr>
    </a:lvl5pPr>
    <a:lvl6pPr marL="975074" algn="l" defTabSz="390030" rtl="0" eaLnBrk="1" latinLnBrk="0" hangingPunct="1">
      <a:defRPr sz="512" kern="1200">
        <a:solidFill>
          <a:schemeClr val="tx1"/>
        </a:solidFill>
        <a:latin typeface="+mn-lt"/>
        <a:ea typeface="+mn-ea"/>
        <a:cs typeface="+mn-cs"/>
      </a:defRPr>
    </a:lvl6pPr>
    <a:lvl7pPr marL="1170089" algn="l" defTabSz="390030" rtl="0" eaLnBrk="1" latinLnBrk="0" hangingPunct="1">
      <a:defRPr sz="512" kern="1200">
        <a:solidFill>
          <a:schemeClr val="tx1"/>
        </a:solidFill>
        <a:latin typeface="+mn-lt"/>
        <a:ea typeface="+mn-ea"/>
        <a:cs typeface="+mn-cs"/>
      </a:defRPr>
    </a:lvl7pPr>
    <a:lvl8pPr marL="1365104" algn="l" defTabSz="390030" rtl="0" eaLnBrk="1" latinLnBrk="0" hangingPunct="1">
      <a:defRPr sz="512" kern="1200">
        <a:solidFill>
          <a:schemeClr val="tx1"/>
        </a:solidFill>
        <a:latin typeface="+mn-lt"/>
        <a:ea typeface="+mn-ea"/>
        <a:cs typeface="+mn-cs"/>
      </a:defRPr>
    </a:lvl8pPr>
    <a:lvl9pPr marL="1560119" algn="l" defTabSz="390030" rtl="0" eaLnBrk="1" latinLnBrk="0" hangingPunct="1">
      <a:defRPr sz="5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D03C4-9FDD-FF4C-B4CA-2F6492338A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32" y="478823"/>
            <a:ext cx="2486899" cy="1018599"/>
          </a:xfrm>
        </p:spPr>
        <p:txBody>
          <a:bodyPr anchor="b"/>
          <a:lstStyle>
            <a:lvl1pPr algn="ctr"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21" y="1536703"/>
            <a:ext cx="2194322" cy="706382"/>
          </a:xfrm>
        </p:spPr>
        <p:txBody>
          <a:bodyPr/>
          <a:lstStyle>
            <a:lvl1pPr marL="0" indent="0" algn="ctr">
              <a:buNone/>
              <a:defRPr sz="768"/>
            </a:lvl1pPr>
            <a:lvl2pPr marL="146304" indent="0" algn="ctr">
              <a:buNone/>
              <a:defRPr sz="640"/>
            </a:lvl2pPr>
            <a:lvl3pPr marL="292608" indent="0" algn="ctr">
              <a:buNone/>
              <a:defRPr sz="576"/>
            </a:lvl3pPr>
            <a:lvl4pPr marL="438912" indent="0" algn="ctr">
              <a:buNone/>
              <a:defRPr sz="512"/>
            </a:lvl4pPr>
            <a:lvl5pPr marL="585216" indent="0" algn="ctr">
              <a:buNone/>
              <a:defRPr sz="512"/>
            </a:lvl5pPr>
            <a:lvl6pPr marL="731520" indent="0" algn="ctr">
              <a:buNone/>
              <a:defRPr sz="512"/>
            </a:lvl6pPr>
            <a:lvl7pPr marL="877824" indent="0" algn="ctr">
              <a:buNone/>
              <a:defRPr sz="512"/>
            </a:lvl7pPr>
            <a:lvl8pPr marL="1024128" indent="0" algn="ctr">
              <a:buNone/>
              <a:defRPr sz="512"/>
            </a:lvl8pPr>
            <a:lvl9pPr marL="1170432" indent="0" algn="ctr">
              <a:buNone/>
              <a:defRPr sz="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5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4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749" y="155770"/>
            <a:ext cx="630868" cy="24794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46" y="155770"/>
            <a:ext cx="1856031" cy="24794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9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3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22" y="729410"/>
            <a:ext cx="2523471" cy="1217036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22" y="1957960"/>
            <a:ext cx="2523471" cy="640010"/>
          </a:xfrm>
        </p:spPr>
        <p:txBody>
          <a:bodyPr/>
          <a:lstStyle>
            <a:lvl1pPr marL="0" indent="0">
              <a:buNone/>
              <a:defRPr sz="768">
                <a:solidFill>
                  <a:schemeClr val="tx1"/>
                </a:solidFill>
              </a:defRPr>
            </a:lvl1pPr>
            <a:lvl2pPr marL="146304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2pPr>
            <a:lvl3pPr marL="292608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3pPr>
            <a:lvl4pPr marL="438912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4pPr>
            <a:lvl5pPr marL="585216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5pPr>
            <a:lvl6pPr marL="731520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6pPr>
            <a:lvl7pPr marL="877824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7pPr>
            <a:lvl8pPr marL="1024128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8pPr>
            <a:lvl9pPr marL="1170432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46" y="778849"/>
            <a:ext cx="1243449" cy="18563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168" y="778849"/>
            <a:ext cx="1243449" cy="18563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27" y="155771"/>
            <a:ext cx="2523471" cy="565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27" y="717218"/>
            <a:ext cx="1237735" cy="351498"/>
          </a:xfrm>
        </p:spPr>
        <p:txBody>
          <a:bodyPr anchor="b"/>
          <a:lstStyle>
            <a:lvl1pPr marL="0" indent="0">
              <a:buNone/>
              <a:defRPr sz="768" b="1"/>
            </a:lvl1pPr>
            <a:lvl2pPr marL="146304" indent="0">
              <a:buNone/>
              <a:defRPr sz="640" b="1"/>
            </a:lvl2pPr>
            <a:lvl3pPr marL="292608" indent="0">
              <a:buNone/>
              <a:defRPr sz="576" b="1"/>
            </a:lvl3pPr>
            <a:lvl4pPr marL="438912" indent="0">
              <a:buNone/>
              <a:defRPr sz="512" b="1"/>
            </a:lvl4pPr>
            <a:lvl5pPr marL="585216" indent="0">
              <a:buNone/>
              <a:defRPr sz="512" b="1"/>
            </a:lvl5pPr>
            <a:lvl6pPr marL="731520" indent="0">
              <a:buNone/>
              <a:defRPr sz="512" b="1"/>
            </a:lvl6pPr>
            <a:lvl7pPr marL="877824" indent="0">
              <a:buNone/>
              <a:defRPr sz="512" b="1"/>
            </a:lvl7pPr>
            <a:lvl8pPr marL="1024128" indent="0">
              <a:buNone/>
              <a:defRPr sz="512" b="1"/>
            </a:lvl8pPr>
            <a:lvl9pPr marL="1170432" indent="0">
              <a:buNone/>
              <a:defRPr sz="51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27" y="1068716"/>
            <a:ext cx="1237735" cy="1571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168" y="717218"/>
            <a:ext cx="1243830" cy="351498"/>
          </a:xfrm>
        </p:spPr>
        <p:txBody>
          <a:bodyPr anchor="b"/>
          <a:lstStyle>
            <a:lvl1pPr marL="0" indent="0">
              <a:buNone/>
              <a:defRPr sz="768" b="1"/>
            </a:lvl1pPr>
            <a:lvl2pPr marL="146304" indent="0">
              <a:buNone/>
              <a:defRPr sz="640" b="1"/>
            </a:lvl2pPr>
            <a:lvl3pPr marL="292608" indent="0">
              <a:buNone/>
              <a:defRPr sz="576" b="1"/>
            </a:lvl3pPr>
            <a:lvl4pPr marL="438912" indent="0">
              <a:buNone/>
              <a:defRPr sz="512" b="1"/>
            </a:lvl4pPr>
            <a:lvl5pPr marL="585216" indent="0">
              <a:buNone/>
              <a:defRPr sz="512" b="1"/>
            </a:lvl5pPr>
            <a:lvl6pPr marL="731520" indent="0">
              <a:buNone/>
              <a:defRPr sz="512" b="1"/>
            </a:lvl6pPr>
            <a:lvl7pPr marL="877824" indent="0">
              <a:buNone/>
              <a:defRPr sz="512" b="1"/>
            </a:lvl7pPr>
            <a:lvl8pPr marL="1024128" indent="0">
              <a:buNone/>
              <a:defRPr sz="512" b="1"/>
            </a:lvl8pPr>
            <a:lvl9pPr marL="1170432" indent="0">
              <a:buNone/>
              <a:defRPr sz="51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168" y="1068716"/>
            <a:ext cx="1243830" cy="1571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6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7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27" y="195051"/>
            <a:ext cx="943635" cy="682678"/>
          </a:xfrm>
        </p:spPr>
        <p:txBody>
          <a:bodyPr anchor="b"/>
          <a:lstStyle>
            <a:lvl1pPr>
              <a:defRPr sz="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830" y="421256"/>
            <a:ext cx="1481168" cy="2079188"/>
          </a:xfrm>
        </p:spPr>
        <p:txBody>
          <a:bodyPr/>
          <a:lstStyle>
            <a:lvl1pPr>
              <a:defRPr sz="1024"/>
            </a:lvl1pPr>
            <a:lvl2pPr>
              <a:defRPr sz="896"/>
            </a:lvl2pPr>
            <a:lvl3pPr>
              <a:defRPr sz="768"/>
            </a:lvl3pPr>
            <a:lvl4pPr>
              <a:defRPr sz="640"/>
            </a:lvl4pPr>
            <a:lvl5pPr>
              <a:defRPr sz="640"/>
            </a:lvl5pPr>
            <a:lvl6pPr>
              <a:defRPr sz="640"/>
            </a:lvl6pPr>
            <a:lvl7pPr>
              <a:defRPr sz="640"/>
            </a:lvl7pPr>
            <a:lvl8pPr>
              <a:defRPr sz="640"/>
            </a:lvl8pPr>
            <a:lvl9pPr>
              <a:defRPr sz="6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27" y="877729"/>
            <a:ext cx="943635" cy="1626101"/>
          </a:xfrm>
        </p:spPr>
        <p:txBody>
          <a:bodyPr/>
          <a:lstStyle>
            <a:lvl1pPr marL="0" indent="0">
              <a:buNone/>
              <a:defRPr sz="512"/>
            </a:lvl1pPr>
            <a:lvl2pPr marL="146304" indent="0">
              <a:buNone/>
              <a:defRPr sz="448"/>
            </a:lvl2pPr>
            <a:lvl3pPr marL="292608" indent="0">
              <a:buNone/>
              <a:defRPr sz="384"/>
            </a:lvl3pPr>
            <a:lvl4pPr marL="438912" indent="0">
              <a:buNone/>
              <a:defRPr sz="320"/>
            </a:lvl4pPr>
            <a:lvl5pPr marL="585216" indent="0">
              <a:buNone/>
              <a:defRPr sz="320"/>
            </a:lvl5pPr>
            <a:lvl6pPr marL="731520" indent="0">
              <a:buNone/>
              <a:defRPr sz="320"/>
            </a:lvl6pPr>
            <a:lvl7pPr marL="877824" indent="0">
              <a:buNone/>
              <a:defRPr sz="320"/>
            </a:lvl7pPr>
            <a:lvl8pPr marL="1024128" indent="0">
              <a:buNone/>
              <a:defRPr sz="320"/>
            </a:lvl8pPr>
            <a:lvl9pPr marL="1170432" indent="0">
              <a:buNone/>
              <a:defRPr sz="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0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27" y="195051"/>
            <a:ext cx="943635" cy="682678"/>
          </a:xfrm>
        </p:spPr>
        <p:txBody>
          <a:bodyPr anchor="b"/>
          <a:lstStyle>
            <a:lvl1pPr>
              <a:defRPr sz="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830" y="421256"/>
            <a:ext cx="1481168" cy="2079188"/>
          </a:xfrm>
        </p:spPr>
        <p:txBody>
          <a:bodyPr anchor="t"/>
          <a:lstStyle>
            <a:lvl1pPr marL="0" indent="0">
              <a:buNone/>
              <a:defRPr sz="1024"/>
            </a:lvl1pPr>
            <a:lvl2pPr marL="146304" indent="0">
              <a:buNone/>
              <a:defRPr sz="896"/>
            </a:lvl2pPr>
            <a:lvl3pPr marL="292608" indent="0">
              <a:buNone/>
              <a:defRPr sz="768"/>
            </a:lvl3pPr>
            <a:lvl4pPr marL="438912" indent="0">
              <a:buNone/>
              <a:defRPr sz="640"/>
            </a:lvl4pPr>
            <a:lvl5pPr marL="585216" indent="0">
              <a:buNone/>
              <a:defRPr sz="640"/>
            </a:lvl5pPr>
            <a:lvl6pPr marL="731520" indent="0">
              <a:buNone/>
              <a:defRPr sz="640"/>
            </a:lvl6pPr>
            <a:lvl7pPr marL="877824" indent="0">
              <a:buNone/>
              <a:defRPr sz="640"/>
            </a:lvl7pPr>
            <a:lvl8pPr marL="1024128" indent="0">
              <a:buNone/>
              <a:defRPr sz="640"/>
            </a:lvl8pPr>
            <a:lvl9pPr marL="1170432" indent="0">
              <a:buNone/>
              <a:defRPr sz="6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27" y="877729"/>
            <a:ext cx="943635" cy="1626101"/>
          </a:xfrm>
        </p:spPr>
        <p:txBody>
          <a:bodyPr/>
          <a:lstStyle>
            <a:lvl1pPr marL="0" indent="0">
              <a:buNone/>
              <a:defRPr sz="512"/>
            </a:lvl1pPr>
            <a:lvl2pPr marL="146304" indent="0">
              <a:buNone/>
              <a:defRPr sz="448"/>
            </a:lvl2pPr>
            <a:lvl3pPr marL="292608" indent="0">
              <a:buNone/>
              <a:defRPr sz="384"/>
            </a:lvl3pPr>
            <a:lvl4pPr marL="438912" indent="0">
              <a:buNone/>
              <a:defRPr sz="320"/>
            </a:lvl4pPr>
            <a:lvl5pPr marL="585216" indent="0">
              <a:buNone/>
              <a:defRPr sz="320"/>
            </a:lvl5pPr>
            <a:lvl6pPr marL="731520" indent="0">
              <a:buNone/>
              <a:defRPr sz="320"/>
            </a:lvl6pPr>
            <a:lvl7pPr marL="877824" indent="0">
              <a:buNone/>
              <a:defRPr sz="320"/>
            </a:lvl7pPr>
            <a:lvl8pPr marL="1024128" indent="0">
              <a:buNone/>
              <a:defRPr sz="320"/>
            </a:lvl8pPr>
            <a:lvl9pPr marL="1170432" indent="0">
              <a:buNone/>
              <a:defRPr sz="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8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46" y="155771"/>
            <a:ext cx="2523471" cy="56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46" y="778849"/>
            <a:ext cx="2523471" cy="185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46" y="2711749"/>
            <a:ext cx="658297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09A77-E564-CA4C-A647-32803F113D2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159" y="2711749"/>
            <a:ext cx="987445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320" y="2711749"/>
            <a:ext cx="658297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2A39-702C-5847-81CC-9F1793914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0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92608" rtl="0" eaLnBrk="1" latinLnBrk="0" hangingPunct="1">
        <a:lnSpc>
          <a:spcPct val="90000"/>
        </a:lnSpc>
        <a:spcBef>
          <a:spcPct val="0"/>
        </a:spcBef>
        <a:buNone/>
        <a:defRPr sz="14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" indent="-73152" algn="l" defTabSz="292608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" indent="-73152" algn="l" defTabSz="292608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indent="-73152" algn="l" defTabSz="292608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" indent="-73152" algn="l" defTabSz="292608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" indent="-73152" algn="l" defTabSz="292608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" indent="-73152" algn="l" defTabSz="292608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" indent="-73152" algn="l" defTabSz="292608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73152" algn="l" defTabSz="292608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" indent="-73152" algn="l" defTabSz="292608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" algn="l" defTabSz="292608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" algn="l" defTabSz="292608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" algn="l" defTabSz="292608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" algn="l" defTabSz="292608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" algn="l" defTabSz="292608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" algn="l" defTabSz="292608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" algn="l" defTabSz="292608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" algn="l" defTabSz="292608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>
            <a:extLst>
              <a:ext uri="{FF2B5EF4-FFF2-40B4-BE49-F238E27FC236}">
                <a16:creationId xmlns:a16="http://schemas.microsoft.com/office/drawing/2014/main" id="{F1A3076B-E121-EC4C-9F68-70E26DAA2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36" t="-153" r="15071" b="153"/>
          <a:stretch/>
        </p:blipFill>
        <p:spPr>
          <a:xfrm>
            <a:off x="-1" y="0"/>
            <a:ext cx="2925763" cy="3049488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A76CFF5-89E0-A041-BA16-23C7DBFB1DDC}"/>
              </a:ext>
            </a:extLst>
          </p:cNvPr>
          <p:cNvGrpSpPr/>
          <p:nvPr/>
        </p:nvGrpSpPr>
        <p:grpSpPr>
          <a:xfrm rot="21364279">
            <a:off x="138736" y="44144"/>
            <a:ext cx="3127879" cy="1864181"/>
            <a:chOff x="298042" y="202750"/>
            <a:chExt cx="3736836" cy="2170965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824F159-7E84-E444-B125-A6044107FA76}"/>
                </a:ext>
              </a:extLst>
            </p:cNvPr>
            <p:cNvGrpSpPr/>
            <p:nvPr/>
          </p:nvGrpSpPr>
          <p:grpSpPr>
            <a:xfrm>
              <a:off x="1609514" y="1469474"/>
              <a:ext cx="267548" cy="267548"/>
              <a:chOff x="188912" y="306387"/>
              <a:chExt cx="206375" cy="206375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AB8A93B-B3DC-7245-9514-24DB9A58DDE2}"/>
                  </a:ext>
                </a:extLst>
              </p:cNvPr>
              <p:cNvSpPr/>
              <p:nvPr/>
            </p:nvSpPr>
            <p:spPr>
              <a:xfrm>
                <a:off x="215900" y="333375"/>
                <a:ext cx="152399" cy="152399"/>
              </a:xfrm>
              <a:prstGeom prst="ellipse">
                <a:avLst/>
              </a:prstGeom>
              <a:noFill/>
              <a:ln w="22225">
                <a:solidFill>
                  <a:srgbClr val="5CFCFF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7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F40CEAB5-2E62-8040-BE96-793623C7B030}"/>
                  </a:ext>
                </a:extLst>
              </p:cNvPr>
              <p:cNvSpPr/>
              <p:nvPr/>
            </p:nvSpPr>
            <p:spPr>
              <a:xfrm>
                <a:off x="188912" y="306387"/>
                <a:ext cx="206375" cy="206375"/>
              </a:xfrm>
              <a:prstGeom prst="ellipse">
                <a:avLst/>
              </a:prstGeom>
              <a:noFill/>
              <a:ln w="22225">
                <a:solidFill>
                  <a:srgbClr val="5CFCFF">
                    <a:alpha val="69000"/>
                  </a:srgb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7" dirty="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4352082-2A32-5944-9E97-2D7A28EC044D}"/>
                  </a:ext>
                </a:extLst>
              </p:cNvPr>
              <p:cNvSpPr/>
              <p:nvPr/>
            </p:nvSpPr>
            <p:spPr>
              <a:xfrm>
                <a:off x="241299" y="358774"/>
                <a:ext cx="101600" cy="101600"/>
              </a:xfrm>
              <a:prstGeom prst="ellipse">
                <a:avLst/>
              </a:prstGeom>
              <a:gradFill>
                <a:gsLst>
                  <a:gs pos="0">
                    <a:srgbClr val="5CFCFF"/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  <a:ln w="6350">
                <a:solidFill>
                  <a:srgbClr val="63E5F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7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62F6588-8A6D-B64A-958F-28BB4E81D0E4}"/>
                </a:ext>
              </a:extLst>
            </p:cNvPr>
            <p:cNvGrpSpPr/>
            <p:nvPr/>
          </p:nvGrpSpPr>
          <p:grpSpPr>
            <a:xfrm>
              <a:off x="2720341" y="754888"/>
              <a:ext cx="143576" cy="143576"/>
              <a:chOff x="188912" y="306387"/>
              <a:chExt cx="206375" cy="206375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A1AFA4E-AAA5-214B-ACAC-E452CB770314}"/>
                  </a:ext>
                </a:extLst>
              </p:cNvPr>
              <p:cNvSpPr/>
              <p:nvPr/>
            </p:nvSpPr>
            <p:spPr>
              <a:xfrm>
                <a:off x="215900" y="333375"/>
                <a:ext cx="152399" cy="152399"/>
              </a:xfrm>
              <a:prstGeom prst="ellipse">
                <a:avLst/>
              </a:prstGeom>
              <a:noFill/>
              <a:ln w="15875">
                <a:solidFill>
                  <a:srgbClr val="5CFCFF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7" dirty="0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78326ADE-A5E6-7B47-8D35-9BFE52D34DCF}"/>
                  </a:ext>
                </a:extLst>
              </p:cNvPr>
              <p:cNvSpPr/>
              <p:nvPr/>
            </p:nvSpPr>
            <p:spPr>
              <a:xfrm>
                <a:off x="188912" y="306387"/>
                <a:ext cx="206375" cy="206375"/>
              </a:xfrm>
              <a:prstGeom prst="ellipse">
                <a:avLst/>
              </a:prstGeom>
              <a:noFill/>
              <a:ln w="12700">
                <a:solidFill>
                  <a:srgbClr val="5CFCFF">
                    <a:alpha val="69000"/>
                  </a:srgb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7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032F949-1DBE-544A-8294-19981E61CB5B}"/>
                  </a:ext>
                </a:extLst>
              </p:cNvPr>
              <p:cNvSpPr/>
              <p:nvPr/>
            </p:nvSpPr>
            <p:spPr>
              <a:xfrm>
                <a:off x="241299" y="358774"/>
                <a:ext cx="101600" cy="101600"/>
              </a:xfrm>
              <a:prstGeom prst="ellipse">
                <a:avLst/>
              </a:prstGeom>
              <a:gradFill>
                <a:gsLst>
                  <a:gs pos="0">
                    <a:srgbClr val="5CFCFF"/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  <a:ln w="6350">
                <a:solidFill>
                  <a:srgbClr val="63E5F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7" dirty="0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77D3B2D-E048-DE4D-AED0-F42F03EC49C0}"/>
                </a:ext>
              </a:extLst>
            </p:cNvPr>
            <p:cNvGrpSpPr/>
            <p:nvPr/>
          </p:nvGrpSpPr>
          <p:grpSpPr>
            <a:xfrm>
              <a:off x="3212744" y="2093957"/>
              <a:ext cx="279758" cy="279758"/>
              <a:chOff x="188912" y="306387"/>
              <a:chExt cx="206375" cy="206375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A68F0F1C-BB3F-1A4D-A399-0C2A5AEA0E5A}"/>
                  </a:ext>
                </a:extLst>
              </p:cNvPr>
              <p:cNvSpPr/>
              <p:nvPr/>
            </p:nvSpPr>
            <p:spPr>
              <a:xfrm>
                <a:off x="215900" y="333375"/>
                <a:ext cx="152399" cy="152399"/>
              </a:xfrm>
              <a:prstGeom prst="ellipse">
                <a:avLst/>
              </a:prstGeom>
              <a:noFill/>
              <a:ln w="22225">
                <a:solidFill>
                  <a:srgbClr val="5CFCFF">
                    <a:alpha val="57000"/>
                  </a:srgb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7" dirty="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386C2E94-C34F-5D4E-A145-9599CDCEC72C}"/>
                  </a:ext>
                </a:extLst>
              </p:cNvPr>
              <p:cNvSpPr/>
              <p:nvPr/>
            </p:nvSpPr>
            <p:spPr>
              <a:xfrm>
                <a:off x="188912" y="306387"/>
                <a:ext cx="206375" cy="206375"/>
              </a:xfrm>
              <a:prstGeom prst="ellipse">
                <a:avLst/>
              </a:prstGeom>
              <a:noFill/>
              <a:ln w="22225">
                <a:solidFill>
                  <a:srgbClr val="5CFCFF">
                    <a:alpha val="57000"/>
                  </a:srgb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7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A67C5D3-F62F-DA49-B037-4A159D22D9B8}"/>
                  </a:ext>
                </a:extLst>
              </p:cNvPr>
              <p:cNvSpPr/>
              <p:nvPr/>
            </p:nvSpPr>
            <p:spPr>
              <a:xfrm>
                <a:off x="241299" y="358774"/>
                <a:ext cx="101600" cy="101600"/>
              </a:xfrm>
              <a:prstGeom prst="ellipse">
                <a:avLst/>
              </a:prstGeom>
              <a:gradFill>
                <a:gsLst>
                  <a:gs pos="0">
                    <a:srgbClr val="5CFCFF"/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  <a:ln w="6350">
                <a:solidFill>
                  <a:srgbClr val="5CFCFF">
                    <a:alpha val="57000"/>
                  </a:srgb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7" dirty="0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6670DE8-7F9F-CC46-BC85-1B9C0BE37A8D}"/>
                </a:ext>
              </a:extLst>
            </p:cNvPr>
            <p:cNvGrpSpPr/>
            <p:nvPr/>
          </p:nvGrpSpPr>
          <p:grpSpPr>
            <a:xfrm>
              <a:off x="1121834" y="1144354"/>
              <a:ext cx="196428" cy="196428"/>
              <a:chOff x="188912" y="306387"/>
              <a:chExt cx="206375" cy="206375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F406722-5857-D348-8455-D783BA91740F}"/>
                  </a:ext>
                </a:extLst>
              </p:cNvPr>
              <p:cNvSpPr/>
              <p:nvPr/>
            </p:nvSpPr>
            <p:spPr>
              <a:xfrm>
                <a:off x="215900" y="333375"/>
                <a:ext cx="152399" cy="152399"/>
              </a:xfrm>
              <a:prstGeom prst="ellipse">
                <a:avLst/>
              </a:prstGeom>
              <a:noFill/>
              <a:ln w="22225">
                <a:solidFill>
                  <a:srgbClr val="5CFCFF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7" dirty="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F4C0C96A-F79C-D847-ADD9-772F5A1B8889}"/>
                  </a:ext>
                </a:extLst>
              </p:cNvPr>
              <p:cNvSpPr/>
              <p:nvPr/>
            </p:nvSpPr>
            <p:spPr>
              <a:xfrm>
                <a:off x="188912" y="306387"/>
                <a:ext cx="206375" cy="206375"/>
              </a:xfrm>
              <a:prstGeom prst="ellipse">
                <a:avLst/>
              </a:prstGeom>
              <a:noFill/>
              <a:ln w="22225">
                <a:solidFill>
                  <a:srgbClr val="5CFCFF">
                    <a:alpha val="69000"/>
                  </a:srgb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7" dirty="0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E5AFA382-5680-1248-875B-6C37C70092FB}"/>
                  </a:ext>
                </a:extLst>
              </p:cNvPr>
              <p:cNvSpPr/>
              <p:nvPr/>
            </p:nvSpPr>
            <p:spPr>
              <a:xfrm>
                <a:off x="241299" y="358774"/>
                <a:ext cx="101600" cy="101600"/>
              </a:xfrm>
              <a:prstGeom prst="ellipse">
                <a:avLst/>
              </a:prstGeom>
              <a:gradFill>
                <a:gsLst>
                  <a:gs pos="0">
                    <a:srgbClr val="5CFCFF"/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  <a:ln w="6350">
                <a:solidFill>
                  <a:srgbClr val="63E5F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7" dirty="0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77793F0-3DC2-4846-B72D-3439A19B318C}"/>
                </a:ext>
              </a:extLst>
            </p:cNvPr>
            <p:cNvGrpSpPr/>
            <p:nvPr/>
          </p:nvGrpSpPr>
          <p:grpSpPr>
            <a:xfrm>
              <a:off x="298042" y="1621116"/>
              <a:ext cx="275221" cy="275221"/>
              <a:chOff x="188912" y="306387"/>
              <a:chExt cx="206375" cy="206375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C71EB5C7-DB3C-974A-857B-EFE9B270D3F8}"/>
                  </a:ext>
                </a:extLst>
              </p:cNvPr>
              <p:cNvSpPr/>
              <p:nvPr/>
            </p:nvSpPr>
            <p:spPr>
              <a:xfrm>
                <a:off x="215900" y="333375"/>
                <a:ext cx="152399" cy="152399"/>
              </a:xfrm>
              <a:prstGeom prst="ellipse">
                <a:avLst/>
              </a:prstGeom>
              <a:noFill/>
              <a:ln w="22225">
                <a:solidFill>
                  <a:srgbClr val="5CFCFF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7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73A89DE5-36FD-B746-B834-DF94509BB562}"/>
                  </a:ext>
                </a:extLst>
              </p:cNvPr>
              <p:cNvSpPr/>
              <p:nvPr/>
            </p:nvSpPr>
            <p:spPr>
              <a:xfrm>
                <a:off x="188912" y="306387"/>
                <a:ext cx="206375" cy="206375"/>
              </a:xfrm>
              <a:prstGeom prst="ellipse">
                <a:avLst/>
              </a:prstGeom>
              <a:noFill/>
              <a:ln w="22225">
                <a:solidFill>
                  <a:srgbClr val="5CFCFF">
                    <a:alpha val="69000"/>
                  </a:srgb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7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C7AB83A-FF61-AE4E-B94F-47F854A669EF}"/>
                  </a:ext>
                </a:extLst>
              </p:cNvPr>
              <p:cNvSpPr/>
              <p:nvPr/>
            </p:nvSpPr>
            <p:spPr>
              <a:xfrm>
                <a:off x="241299" y="358774"/>
                <a:ext cx="101600" cy="101600"/>
              </a:xfrm>
              <a:prstGeom prst="ellipse">
                <a:avLst/>
              </a:prstGeom>
              <a:gradFill>
                <a:gsLst>
                  <a:gs pos="0">
                    <a:srgbClr val="5CFCFF"/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  <a:ln w="6350">
                <a:solidFill>
                  <a:srgbClr val="63E5F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7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B42FEF6-D277-BA41-847A-E82AA094C502}"/>
                </a:ext>
              </a:extLst>
            </p:cNvPr>
            <p:cNvGrpSpPr/>
            <p:nvPr/>
          </p:nvGrpSpPr>
          <p:grpSpPr>
            <a:xfrm>
              <a:off x="2056552" y="453474"/>
              <a:ext cx="116483" cy="116483"/>
              <a:chOff x="188912" y="306387"/>
              <a:chExt cx="206375" cy="206375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C8FB77B3-7FAA-7440-9958-19D06024184E}"/>
                  </a:ext>
                </a:extLst>
              </p:cNvPr>
              <p:cNvSpPr/>
              <p:nvPr/>
            </p:nvSpPr>
            <p:spPr>
              <a:xfrm>
                <a:off x="215900" y="333375"/>
                <a:ext cx="152399" cy="152399"/>
              </a:xfrm>
              <a:prstGeom prst="ellipse">
                <a:avLst/>
              </a:prstGeom>
              <a:noFill/>
              <a:ln w="15875">
                <a:solidFill>
                  <a:srgbClr val="5CFCFF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7" dirty="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B6DD617A-F60D-164F-AF5B-AD6B1FFA7B41}"/>
                  </a:ext>
                </a:extLst>
              </p:cNvPr>
              <p:cNvSpPr/>
              <p:nvPr/>
            </p:nvSpPr>
            <p:spPr>
              <a:xfrm>
                <a:off x="188912" y="306387"/>
                <a:ext cx="206375" cy="206375"/>
              </a:xfrm>
              <a:prstGeom prst="ellipse">
                <a:avLst/>
              </a:prstGeom>
              <a:noFill/>
              <a:ln w="12700">
                <a:solidFill>
                  <a:srgbClr val="5CFCFF">
                    <a:alpha val="69000"/>
                  </a:srgb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7" dirty="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BF2F98B-F37D-304B-8B54-B340630253BD}"/>
                  </a:ext>
                </a:extLst>
              </p:cNvPr>
              <p:cNvSpPr/>
              <p:nvPr/>
            </p:nvSpPr>
            <p:spPr>
              <a:xfrm>
                <a:off x="241299" y="358774"/>
                <a:ext cx="101600" cy="101600"/>
              </a:xfrm>
              <a:prstGeom prst="ellipse">
                <a:avLst/>
              </a:prstGeom>
              <a:gradFill>
                <a:gsLst>
                  <a:gs pos="0">
                    <a:srgbClr val="5CFCFF"/>
                  </a:gs>
                  <a:gs pos="100000">
                    <a:schemeClr val="bg1">
                      <a:lumMod val="95000"/>
                    </a:schemeClr>
                  </a:gs>
                </a:gsLst>
              </a:gradFill>
              <a:ln w="6350">
                <a:solidFill>
                  <a:srgbClr val="63E5F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7" dirty="0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4FFBB33-1F56-AF4E-A9B7-2C06D128D5BF}"/>
                </a:ext>
              </a:extLst>
            </p:cNvPr>
            <p:cNvSpPr txBox="1"/>
            <p:nvPr/>
          </p:nvSpPr>
          <p:spPr>
            <a:xfrm rot="19362424">
              <a:off x="1567573" y="793083"/>
              <a:ext cx="2305535" cy="171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>
                  <a:solidFill>
                    <a:srgbClr val="5CFCFF"/>
                  </a:solidFill>
                </a:rPr>
                <a:t>101011011010110101010101010101110100110011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41C053D-9D2C-4E4C-962A-D97D5C536872}"/>
                </a:ext>
              </a:extLst>
            </p:cNvPr>
            <p:cNvSpPr txBox="1"/>
            <p:nvPr/>
          </p:nvSpPr>
          <p:spPr>
            <a:xfrm rot="1286309">
              <a:off x="1729343" y="1955857"/>
              <a:ext cx="2305535" cy="197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1" dirty="0">
                  <a:solidFill>
                    <a:srgbClr val="5CFCFF"/>
                  </a:solidFill>
                </a:rPr>
                <a:t>101011011010110101010101010100110011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BB7BC59-51E2-D247-9065-6B793D2EE73D}"/>
                </a:ext>
              </a:extLst>
            </p:cNvPr>
            <p:cNvSpPr txBox="1"/>
            <p:nvPr/>
          </p:nvSpPr>
          <p:spPr>
            <a:xfrm rot="17320240">
              <a:off x="1300008" y="796716"/>
              <a:ext cx="1371780" cy="18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>
                  <a:solidFill>
                    <a:srgbClr val="5CFCFF"/>
                  </a:solidFill>
                </a:rPr>
                <a:t>101011011101010101110100110011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DA545D0-E12B-2F41-80F8-86AC2A64BDF2}"/>
                </a:ext>
              </a:extLst>
            </p:cNvPr>
            <p:cNvSpPr txBox="1"/>
            <p:nvPr/>
          </p:nvSpPr>
          <p:spPr>
            <a:xfrm rot="19526162">
              <a:off x="375443" y="1251176"/>
              <a:ext cx="1371779" cy="179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>
                  <a:solidFill>
                    <a:srgbClr val="5CFCFF"/>
                  </a:solidFill>
                </a:rPr>
                <a:t>101010111110100110011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750B7F5-0EDC-F44E-A989-A33A5D854C55}"/>
                </a:ext>
              </a:extLst>
            </p:cNvPr>
            <p:cNvSpPr txBox="1"/>
            <p:nvPr/>
          </p:nvSpPr>
          <p:spPr>
            <a:xfrm rot="21161306">
              <a:off x="495628" y="1574383"/>
              <a:ext cx="1511464" cy="179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>
                  <a:solidFill>
                    <a:srgbClr val="5CFCFF"/>
                  </a:solidFill>
                </a:rPr>
                <a:t>10111001010101101010011001100011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E131FF9-B496-DE49-BCA4-116F8DF7B032}"/>
                </a:ext>
              </a:extLst>
            </p:cNvPr>
            <p:cNvSpPr txBox="1"/>
            <p:nvPr/>
          </p:nvSpPr>
          <p:spPr>
            <a:xfrm rot="4061415">
              <a:off x="2321831" y="1439547"/>
              <a:ext cx="1514494" cy="183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>
                  <a:solidFill>
                    <a:srgbClr val="5CFCFF"/>
                  </a:solidFill>
                </a:rPr>
                <a:t>011010110101010101110010101011110100110011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F2F664C-9BD4-E742-A0C0-EB85EE1C8201}"/>
                </a:ext>
              </a:extLst>
            </p:cNvPr>
            <p:cNvSpPr txBox="1"/>
            <p:nvPr/>
          </p:nvSpPr>
          <p:spPr>
            <a:xfrm rot="19251746">
              <a:off x="1092278" y="700949"/>
              <a:ext cx="1371779" cy="179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>
                  <a:solidFill>
                    <a:srgbClr val="5CFCFF"/>
                  </a:solidFill>
                </a:rPr>
                <a:t>1011010110101010101110100110011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15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8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Meidani</dc:creator>
  <cp:lastModifiedBy>Hadi Meidani</cp:lastModifiedBy>
  <cp:revision>6</cp:revision>
  <dcterms:created xsi:type="dcterms:W3CDTF">2019-05-15T17:43:09Z</dcterms:created>
  <dcterms:modified xsi:type="dcterms:W3CDTF">2019-05-15T18:55:01Z</dcterms:modified>
</cp:coreProperties>
</file>