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6095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88" algn="l" defTabSz="6095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76" algn="l" defTabSz="6095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63" algn="l" defTabSz="6095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151" algn="l" defTabSz="6095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939" algn="l" defTabSz="6095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727" algn="l" defTabSz="6095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515" algn="l" defTabSz="6095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302" algn="l" defTabSz="6095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6"/>
    <p:restoredTop sz="94610"/>
  </p:normalViewPr>
  <p:slideViewPr>
    <p:cSldViewPr snapToGrid="0" snapToObjects="1">
      <p:cViewPr>
        <p:scale>
          <a:sx n="376" d="100"/>
          <a:sy n="376" d="100"/>
        </p:scale>
        <p:origin x="66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070FA-1C22-9846-9FFE-6ECAA33E568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D03C4-9FDD-FF4C-B4CA-2F649233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9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88" algn="l" defTabSz="6095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76" algn="l" defTabSz="6095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63" algn="l" defTabSz="6095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151" algn="l" defTabSz="6095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939" algn="l" defTabSz="6095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727" algn="l" defTabSz="6095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515" algn="l" defTabSz="6095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302" algn="l" defTabSz="6095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D03C4-9FDD-FF4C-B4CA-2F6492338A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9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2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8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5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6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4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3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9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3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4AF340-2CEE-C94E-893A-AC588390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" y="0"/>
            <a:ext cx="4572000" cy="304948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B1156C4-B90E-9340-8AF0-F8BA0A375914}"/>
              </a:ext>
            </a:extLst>
          </p:cNvPr>
          <p:cNvGrpSpPr/>
          <p:nvPr/>
        </p:nvGrpSpPr>
        <p:grpSpPr>
          <a:xfrm>
            <a:off x="2181013" y="1146743"/>
            <a:ext cx="267547" cy="267547"/>
            <a:chOff x="188912" y="306387"/>
            <a:chExt cx="206375" cy="20637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C19A2CB-AAE2-6F4F-A20D-5F9FE15DC125}"/>
                </a:ext>
              </a:extLst>
            </p:cNvPr>
            <p:cNvSpPr/>
            <p:nvPr/>
          </p:nvSpPr>
          <p:spPr>
            <a:xfrm>
              <a:off x="215900" y="333375"/>
              <a:ext cx="152399" cy="152399"/>
            </a:xfrm>
            <a:prstGeom prst="ellipse">
              <a:avLst/>
            </a:prstGeom>
            <a:noFill/>
            <a:ln w="22225">
              <a:solidFill>
                <a:srgbClr val="5CFCFF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0C86CCD-17BE-074B-80E9-4CE1EB18293B}"/>
                </a:ext>
              </a:extLst>
            </p:cNvPr>
            <p:cNvSpPr/>
            <p:nvPr/>
          </p:nvSpPr>
          <p:spPr>
            <a:xfrm>
              <a:off x="188912" y="306387"/>
              <a:ext cx="206375" cy="206375"/>
            </a:xfrm>
            <a:prstGeom prst="ellipse">
              <a:avLst/>
            </a:prstGeom>
            <a:noFill/>
            <a:ln w="22225">
              <a:solidFill>
                <a:srgbClr val="5CFCFF">
                  <a:alpha val="69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EE98BD0-AE90-9443-A728-402AAEEF21DE}"/>
                </a:ext>
              </a:extLst>
            </p:cNvPr>
            <p:cNvSpPr/>
            <p:nvPr/>
          </p:nvSpPr>
          <p:spPr>
            <a:xfrm>
              <a:off x="241299" y="358774"/>
              <a:ext cx="101600" cy="101600"/>
            </a:xfrm>
            <a:prstGeom prst="ellipse">
              <a:avLst/>
            </a:prstGeom>
            <a:gradFill>
              <a:gsLst>
                <a:gs pos="0">
                  <a:srgbClr val="5CFCFF"/>
                </a:gs>
                <a:gs pos="100000">
                  <a:schemeClr val="bg1">
                    <a:lumMod val="95000"/>
                  </a:schemeClr>
                </a:gs>
              </a:gsLst>
            </a:gradFill>
            <a:ln w="6350">
              <a:solidFill>
                <a:srgbClr val="63E5F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F463B8-1960-3347-88DC-27E015C68174}"/>
              </a:ext>
            </a:extLst>
          </p:cNvPr>
          <p:cNvGrpSpPr/>
          <p:nvPr/>
        </p:nvGrpSpPr>
        <p:grpSpPr>
          <a:xfrm>
            <a:off x="3291840" y="432157"/>
            <a:ext cx="143576" cy="143576"/>
            <a:chOff x="188912" y="306387"/>
            <a:chExt cx="206375" cy="20637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957C28-EFC1-AE4B-97D1-FB2AA82BD145}"/>
                </a:ext>
              </a:extLst>
            </p:cNvPr>
            <p:cNvSpPr/>
            <p:nvPr/>
          </p:nvSpPr>
          <p:spPr>
            <a:xfrm>
              <a:off x="215900" y="333375"/>
              <a:ext cx="152399" cy="152399"/>
            </a:xfrm>
            <a:prstGeom prst="ellipse">
              <a:avLst/>
            </a:prstGeom>
            <a:noFill/>
            <a:ln w="15875">
              <a:solidFill>
                <a:srgbClr val="5CFCFF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EFB77A-2364-CB4D-A934-F23CD9952EBF}"/>
                </a:ext>
              </a:extLst>
            </p:cNvPr>
            <p:cNvSpPr/>
            <p:nvPr/>
          </p:nvSpPr>
          <p:spPr>
            <a:xfrm>
              <a:off x="188912" y="306387"/>
              <a:ext cx="206375" cy="206375"/>
            </a:xfrm>
            <a:prstGeom prst="ellipse">
              <a:avLst/>
            </a:prstGeom>
            <a:noFill/>
            <a:ln w="12700">
              <a:solidFill>
                <a:srgbClr val="5CFCFF">
                  <a:alpha val="69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69A28B-52E9-CF4B-88A7-185CB47C88C2}"/>
                </a:ext>
              </a:extLst>
            </p:cNvPr>
            <p:cNvSpPr/>
            <p:nvPr/>
          </p:nvSpPr>
          <p:spPr>
            <a:xfrm>
              <a:off x="241299" y="358774"/>
              <a:ext cx="101600" cy="101600"/>
            </a:xfrm>
            <a:prstGeom prst="ellipse">
              <a:avLst/>
            </a:prstGeom>
            <a:gradFill>
              <a:gsLst>
                <a:gs pos="0">
                  <a:srgbClr val="5CFCFF"/>
                </a:gs>
                <a:gs pos="100000">
                  <a:schemeClr val="bg1">
                    <a:lumMod val="95000"/>
                  </a:schemeClr>
                </a:gs>
              </a:gsLst>
            </a:gradFill>
            <a:ln w="6350">
              <a:solidFill>
                <a:srgbClr val="63E5F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23A5A-023A-5542-9DBD-93347BF57BA0}"/>
              </a:ext>
            </a:extLst>
          </p:cNvPr>
          <p:cNvGrpSpPr/>
          <p:nvPr/>
        </p:nvGrpSpPr>
        <p:grpSpPr>
          <a:xfrm>
            <a:off x="3784243" y="1771227"/>
            <a:ext cx="279757" cy="279757"/>
            <a:chOff x="188912" y="306387"/>
            <a:chExt cx="206375" cy="20637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956D01-7584-F343-8F20-00FC5DC47600}"/>
                </a:ext>
              </a:extLst>
            </p:cNvPr>
            <p:cNvSpPr/>
            <p:nvPr/>
          </p:nvSpPr>
          <p:spPr>
            <a:xfrm>
              <a:off x="215900" y="333375"/>
              <a:ext cx="152399" cy="152399"/>
            </a:xfrm>
            <a:prstGeom prst="ellipse">
              <a:avLst/>
            </a:prstGeom>
            <a:noFill/>
            <a:ln w="22225">
              <a:solidFill>
                <a:srgbClr val="5CFCFF">
                  <a:alpha val="57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490EF88-CB85-D54C-8FC5-285BC5AB64EE}"/>
                </a:ext>
              </a:extLst>
            </p:cNvPr>
            <p:cNvSpPr/>
            <p:nvPr/>
          </p:nvSpPr>
          <p:spPr>
            <a:xfrm>
              <a:off x="188912" y="306387"/>
              <a:ext cx="206375" cy="206375"/>
            </a:xfrm>
            <a:prstGeom prst="ellipse">
              <a:avLst/>
            </a:prstGeom>
            <a:noFill/>
            <a:ln w="22225">
              <a:solidFill>
                <a:srgbClr val="5CFCFF">
                  <a:alpha val="57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1B8CFE5-4288-4646-8CD5-E725210BADE8}"/>
                </a:ext>
              </a:extLst>
            </p:cNvPr>
            <p:cNvSpPr/>
            <p:nvPr/>
          </p:nvSpPr>
          <p:spPr>
            <a:xfrm>
              <a:off x="241299" y="358774"/>
              <a:ext cx="101600" cy="101600"/>
            </a:xfrm>
            <a:prstGeom prst="ellipse">
              <a:avLst/>
            </a:prstGeom>
            <a:gradFill>
              <a:gsLst>
                <a:gs pos="0">
                  <a:srgbClr val="5CFCFF"/>
                </a:gs>
                <a:gs pos="100000">
                  <a:schemeClr val="bg1">
                    <a:lumMod val="95000"/>
                  </a:schemeClr>
                </a:gs>
              </a:gsLst>
            </a:gradFill>
            <a:ln w="6350">
              <a:solidFill>
                <a:srgbClr val="5CFCFF">
                  <a:alpha val="57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F89A54-24F0-D846-BE67-715697A0934F}"/>
              </a:ext>
            </a:extLst>
          </p:cNvPr>
          <p:cNvGrpSpPr/>
          <p:nvPr/>
        </p:nvGrpSpPr>
        <p:grpSpPr>
          <a:xfrm>
            <a:off x="1693333" y="821623"/>
            <a:ext cx="196427" cy="196427"/>
            <a:chOff x="188912" y="306387"/>
            <a:chExt cx="206375" cy="20637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3772C8E-41DE-0D40-8699-7E6779F859E0}"/>
                </a:ext>
              </a:extLst>
            </p:cNvPr>
            <p:cNvSpPr/>
            <p:nvPr/>
          </p:nvSpPr>
          <p:spPr>
            <a:xfrm>
              <a:off x="215900" y="333375"/>
              <a:ext cx="152399" cy="152399"/>
            </a:xfrm>
            <a:prstGeom prst="ellipse">
              <a:avLst/>
            </a:prstGeom>
            <a:noFill/>
            <a:ln w="22225">
              <a:solidFill>
                <a:srgbClr val="5CFCFF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A8B370-4FE5-E549-BA05-02F13947A058}"/>
                </a:ext>
              </a:extLst>
            </p:cNvPr>
            <p:cNvSpPr/>
            <p:nvPr/>
          </p:nvSpPr>
          <p:spPr>
            <a:xfrm>
              <a:off x="188912" y="306387"/>
              <a:ext cx="206375" cy="206375"/>
            </a:xfrm>
            <a:prstGeom prst="ellipse">
              <a:avLst/>
            </a:prstGeom>
            <a:noFill/>
            <a:ln w="22225">
              <a:solidFill>
                <a:srgbClr val="5CFCFF">
                  <a:alpha val="69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03A1C0-024C-8A4D-A030-4CC788BB1331}"/>
                </a:ext>
              </a:extLst>
            </p:cNvPr>
            <p:cNvSpPr/>
            <p:nvPr/>
          </p:nvSpPr>
          <p:spPr>
            <a:xfrm>
              <a:off x="241299" y="358774"/>
              <a:ext cx="101600" cy="101600"/>
            </a:xfrm>
            <a:prstGeom prst="ellipse">
              <a:avLst/>
            </a:prstGeom>
            <a:gradFill>
              <a:gsLst>
                <a:gs pos="0">
                  <a:srgbClr val="5CFCFF"/>
                </a:gs>
                <a:gs pos="100000">
                  <a:schemeClr val="bg1">
                    <a:lumMod val="95000"/>
                  </a:schemeClr>
                </a:gs>
              </a:gsLst>
            </a:gradFill>
            <a:ln w="6350">
              <a:solidFill>
                <a:srgbClr val="63E5F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2C1631-96CB-DD4E-AE7C-0E3FAF33207B}"/>
              </a:ext>
            </a:extLst>
          </p:cNvPr>
          <p:cNvGrpSpPr/>
          <p:nvPr/>
        </p:nvGrpSpPr>
        <p:grpSpPr>
          <a:xfrm>
            <a:off x="466459" y="1147487"/>
            <a:ext cx="275221" cy="275221"/>
            <a:chOff x="188912" y="306387"/>
            <a:chExt cx="206375" cy="20637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7CFFD90-3EAC-994C-B15E-974DB8B14679}"/>
                </a:ext>
              </a:extLst>
            </p:cNvPr>
            <p:cNvSpPr/>
            <p:nvPr/>
          </p:nvSpPr>
          <p:spPr>
            <a:xfrm>
              <a:off x="215900" y="333375"/>
              <a:ext cx="152399" cy="152399"/>
            </a:xfrm>
            <a:prstGeom prst="ellipse">
              <a:avLst/>
            </a:prstGeom>
            <a:noFill/>
            <a:ln w="22225">
              <a:solidFill>
                <a:srgbClr val="5CFCFF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E72FBC7-B741-984E-9A01-210ED57BE4F1}"/>
                </a:ext>
              </a:extLst>
            </p:cNvPr>
            <p:cNvSpPr/>
            <p:nvPr/>
          </p:nvSpPr>
          <p:spPr>
            <a:xfrm>
              <a:off x="188912" y="306387"/>
              <a:ext cx="206375" cy="206375"/>
            </a:xfrm>
            <a:prstGeom prst="ellipse">
              <a:avLst/>
            </a:prstGeom>
            <a:noFill/>
            <a:ln w="22225">
              <a:solidFill>
                <a:srgbClr val="5CFCFF">
                  <a:alpha val="69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2317EB4-BCB1-3A49-A522-A7EDE58831D8}"/>
                </a:ext>
              </a:extLst>
            </p:cNvPr>
            <p:cNvSpPr/>
            <p:nvPr/>
          </p:nvSpPr>
          <p:spPr>
            <a:xfrm>
              <a:off x="241299" y="358774"/>
              <a:ext cx="101600" cy="101600"/>
            </a:xfrm>
            <a:prstGeom prst="ellipse">
              <a:avLst/>
            </a:prstGeom>
            <a:gradFill>
              <a:gsLst>
                <a:gs pos="0">
                  <a:srgbClr val="5CFCFF"/>
                </a:gs>
                <a:gs pos="100000">
                  <a:schemeClr val="bg1">
                    <a:lumMod val="95000"/>
                  </a:schemeClr>
                </a:gs>
              </a:gsLst>
            </a:gradFill>
            <a:ln w="6350">
              <a:solidFill>
                <a:srgbClr val="63E5F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706EBD5-BCCE-D643-9BE3-255809D1BCF5}"/>
              </a:ext>
            </a:extLst>
          </p:cNvPr>
          <p:cNvGrpSpPr/>
          <p:nvPr/>
        </p:nvGrpSpPr>
        <p:grpSpPr>
          <a:xfrm>
            <a:off x="2628052" y="130743"/>
            <a:ext cx="116483" cy="116483"/>
            <a:chOff x="188912" y="306387"/>
            <a:chExt cx="206375" cy="20637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E66F096-2BF7-DE43-BC3C-E13B128C71C3}"/>
                </a:ext>
              </a:extLst>
            </p:cNvPr>
            <p:cNvSpPr/>
            <p:nvPr/>
          </p:nvSpPr>
          <p:spPr>
            <a:xfrm>
              <a:off x="215900" y="333375"/>
              <a:ext cx="152399" cy="152399"/>
            </a:xfrm>
            <a:prstGeom prst="ellipse">
              <a:avLst/>
            </a:prstGeom>
            <a:noFill/>
            <a:ln w="15875">
              <a:solidFill>
                <a:srgbClr val="5CFCFF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84A02C9-6AB8-CA41-9AEC-6C28E2049C22}"/>
                </a:ext>
              </a:extLst>
            </p:cNvPr>
            <p:cNvSpPr/>
            <p:nvPr/>
          </p:nvSpPr>
          <p:spPr>
            <a:xfrm>
              <a:off x="188912" y="306387"/>
              <a:ext cx="206375" cy="206375"/>
            </a:xfrm>
            <a:prstGeom prst="ellipse">
              <a:avLst/>
            </a:prstGeom>
            <a:noFill/>
            <a:ln w="12700">
              <a:solidFill>
                <a:srgbClr val="5CFCFF">
                  <a:alpha val="69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6AE534-6E83-FC48-89C5-AF0170281D40}"/>
                </a:ext>
              </a:extLst>
            </p:cNvPr>
            <p:cNvSpPr/>
            <p:nvPr/>
          </p:nvSpPr>
          <p:spPr>
            <a:xfrm>
              <a:off x="241299" y="358774"/>
              <a:ext cx="101600" cy="101600"/>
            </a:xfrm>
            <a:prstGeom prst="ellipse">
              <a:avLst/>
            </a:prstGeom>
            <a:gradFill>
              <a:gsLst>
                <a:gs pos="0">
                  <a:srgbClr val="5CFCFF"/>
                </a:gs>
                <a:gs pos="100000">
                  <a:schemeClr val="bg1">
                    <a:lumMod val="95000"/>
                  </a:schemeClr>
                </a:gs>
              </a:gsLst>
            </a:gradFill>
            <a:ln w="6350">
              <a:solidFill>
                <a:srgbClr val="63E5F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E8B3ED3-E63B-5346-8CD1-704857FC1E94}"/>
              </a:ext>
            </a:extLst>
          </p:cNvPr>
          <p:cNvSpPr txBox="1"/>
          <p:nvPr/>
        </p:nvSpPr>
        <p:spPr>
          <a:xfrm rot="19362424">
            <a:off x="2139072" y="478992"/>
            <a:ext cx="230553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rgbClr val="5CFCFF"/>
                </a:solidFill>
              </a:rPr>
              <a:t>101011011010110101010101010101110100110011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C44332-9AE3-0949-86C7-DA0AA46DC341}"/>
              </a:ext>
            </a:extLst>
          </p:cNvPr>
          <p:cNvSpPr txBox="1"/>
          <p:nvPr/>
        </p:nvSpPr>
        <p:spPr>
          <a:xfrm rot="1286309">
            <a:off x="2300842" y="1647130"/>
            <a:ext cx="23055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rgbClr val="5CFCFF"/>
                </a:solidFill>
              </a:rPr>
              <a:t>10101101101011010101010101010101010100110011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99B7FA-B903-EF4E-9421-AA1E900F3873}"/>
              </a:ext>
            </a:extLst>
          </p:cNvPr>
          <p:cNvSpPr txBox="1"/>
          <p:nvPr/>
        </p:nvSpPr>
        <p:spPr>
          <a:xfrm rot="17320240">
            <a:off x="1871507" y="488963"/>
            <a:ext cx="137177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rgbClr val="5CFCFF"/>
                </a:solidFill>
              </a:rPr>
              <a:t>101011011010110101010101110100110011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F9B56-AA37-994B-A20C-EE9DE37AF9A6}"/>
              </a:ext>
            </a:extLst>
          </p:cNvPr>
          <p:cNvSpPr txBox="1"/>
          <p:nvPr/>
        </p:nvSpPr>
        <p:spPr>
          <a:xfrm rot="20527916">
            <a:off x="662340" y="992287"/>
            <a:ext cx="137177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rgbClr val="5CFCFF"/>
                </a:solidFill>
              </a:rPr>
              <a:t>101011011010110101010101110100110011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E1902-16A7-4D4C-B346-F188DD79E2DF}"/>
              </a:ext>
            </a:extLst>
          </p:cNvPr>
          <p:cNvSpPr txBox="1"/>
          <p:nvPr/>
        </p:nvSpPr>
        <p:spPr>
          <a:xfrm rot="21445618">
            <a:off x="701842" y="1231919"/>
            <a:ext cx="151146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rgbClr val="5CFCFF"/>
                </a:solidFill>
              </a:rPr>
              <a:t>1011100101010101101101011010101010111010011001100011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76F961-18BA-2C40-9C7F-74BB85165B1F}"/>
              </a:ext>
            </a:extLst>
          </p:cNvPr>
          <p:cNvSpPr txBox="1"/>
          <p:nvPr/>
        </p:nvSpPr>
        <p:spPr>
          <a:xfrm rot="4061415">
            <a:off x="2893330" y="1131795"/>
            <a:ext cx="151449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rgbClr val="5CFCFF"/>
                </a:solidFill>
              </a:rPr>
              <a:t>1010110110101101010101011100101010011110100110011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C683FD-0A70-0E48-9D0C-F1FFE1437C08}"/>
              </a:ext>
            </a:extLst>
          </p:cNvPr>
          <p:cNvSpPr txBox="1"/>
          <p:nvPr/>
        </p:nvSpPr>
        <p:spPr>
          <a:xfrm rot="19251746">
            <a:off x="1663777" y="390879"/>
            <a:ext cx="137177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rgbClr val="5CFCFF"/>
                </a:solidFill>
              </a:rPr>
              <a:t>101011011010110101010101110100110011</a:t>
            </a:r>
          </a:p>
        </p:txBody>
      </p:sp>
    </p:spTree>
    <p:extLst>
      <p:ext uri="{BB962C8B-B14F-4D97-AF65-F5344CB8AC3E}">
        <p14:creationId xmlns:p14="http://schemas.microsoft.com/office/powerpoint/2010/main" val="186415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8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Meidani</dc:creator>
  <cp:lastModifiedBy>Hadi Meidani</cp:lastModifiedBy>
  <cp:revision>4</cp:revision>
  <dcterms:created xsi:type="dcterms:W3CDTF">2019-05-15T17:43:09Z</dcterms:created>
  <dcterms:modified xsi:type="dcterms:W3CDTF">2019-05-15T18:45:29Z</dcterms:modified>
</cp:coreProperties>
</file>