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54864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0EF"/>
    <a:srgbClr val="50FFFC"/>
    <a:srgbClr val="EDFFFE"/>
    <a:srgbClr val="00FFDC"/>
    <a:srgbClr val="C28835"/>
    <a:srgbClr val="F1A63F"/>
    <a:srgbClr val="F4FFFB"/>
    <a:srgbClr val="60CB70"/>
    <a:srgbClr val="D0BF27"/>
    <a:srgbClr val="9CC7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/>
    <p:restoredTop sz="94753"/>
  </p:normalViewPr>
  <p:slideViewPr>
    <p:cSldViewPr snapToGrid="0" snapToObjects="1">
      <p:cViewPr varScale="1">
        <p:scale>
          <a:sx n="127" d="100"/>
          <a:sy n="127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11A7-55DA-BF46-ABA3-A2A393006D55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B8395-9708-E346-B618-12D6EEFA3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1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6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9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4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7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3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997-A6A9-3E49-B32E-525F770E180A}" type="datetimeFigureOut">
              <a:rPr lang="en-US" smtClean="0"/>
              <a:t>5/17/19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582F6-450B-A54D-9FD5-1DC9F02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AE5AA1-65A6-914C-B55A-41B35EC0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8299" t="13116" r="47896" b="28502"/>
          <a:stretch/>
        </p:blipFill>
        <p:spPr>
          <a:xfrm>
            <a:off x="0" y="1"/>
            <a:ext cx="5486400" cy="54840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4E07D79-E869-5B4A-9832-34DDC83F34C9}"/>
              </a:ext>
            </a:extLst>
          </p:cNvPr>
          <p:cNvSpPr/>
          <p:nvPr/>
        </p:nvSpPr>
        <p:spPr>
          <a:xfrm>
            <a:off x="1345632" y="1678963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F311E-E3CB-A343-BC30-87824AF79206}"/>
              </a:ext>
            </a:extLst>
          </p:cNvPr>
          <p:cNvSpPr/>
          <p:nvPr/>
        </p:nvSpPr>
        <p:spPr>
          <a:xfrm>
            <a:off x="1345632" y="2250866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1A2FD4-A116-DB43-A8D4-D43380FF672A}"/>
              </a:ext>
            </a:extLst>
          </p:cNvPr>
          <p:cNvSpPr/>
          <p:nvPr/>
        </p:nvSpPr>
        <p:spPr>
          <a:xfrm>
            <a:off x="1345632" y="2822769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E61A2C-E531-7948-B812-8E48FF16EC43}"/>
              </a:ext>
            </a:extLst>
          </p:cNvPr>
          <p:cNvSpPr/>
          <p:nvPr/>
        </p:nvSpPr>
        <p:spPr>
          <a:xfrm>
            <a:off x="1345632" y="3372510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0F9F3B-6521-DA40-A0C6-7C1A77D11878}"/>
              </a:ext>
            </a:extLst>
          </p:cNvPr>
          <p:cNvSpPr/>
          <p:nvPr/>
        </p:nvSpPr>
        <p:spPr>
          <a:xfrm>
            <a:off x="1345632" y="4005998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36F5CD-E1C5-6344-961F-E8EA4CEAA6E0}"/>
              </a:ext>
            </a:extLst>
          </p:cNvPr>
          <p:cNvSpPr/>
          <p:nvPr/>
        </p:nvSpPr>
        <p:spPr>
          <a:xfrm>
            <a:off x="1345632" y="1096796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0765B8-EFF8-8843-A1B0-858792D201A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10593" y="1291804"/>
            <a:ext cx="835040" cy="57740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11323E-4636-C749-8C16-595116FF9DF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10593" y="1873974"/>
            <a:ext cx="835040" cy="56714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1B3967-06E9-4640-B06E-FFACB89B8DB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10593" y="2445877"/>
            <a:ext cx="835040" cy="56714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65CE15-EA27-7B48-9D43-3E3C152AE6D4}"/>
              </a:ext>
            </a:extLst>
          </p:cNvPr>
          <p:cNvCxnSpPr>
            <a:cxnSpLocks/>
          </p:cNvCxnSpPr>
          <p:nvPr/>
        </p:nvCxnSpPr>
        <p:spPr>
          <a:xfrm flipV="1">
            <a:off x="510591" y="2992336"/>
            <a:ext cx="835038" cy="5751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253708-334A-3A4C-9A5F-22CDC484A08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510593" y="1869216"/>
            <a:ext cx="835040" cy="475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1428A-AB81-0C4F-B4C6-B53425789AD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10593" y="2441119"/>
            <a:ext cx="835040" cy="475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7302A9-88D6-464F-A3A3-5008DD2B409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10593" y="3013023"/>
            <a:ext cx="835040" cy="475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E1EFC2-D3B4-A749-ACB9-47B51BA899FC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10591" y="3567520"/>
            <a:ext cx="83504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A421EC-2FBA-4C40-A541-5E6E53D6E11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10593" y="1869215"/>
            <a:ext cx="835040" cy="57666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48A18D-B74F-1347-85ED-714E74DB780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10593" y="2441119"/>
            <a:ext cx="835040" cy="57666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462047-79CD-BA4B-B7B5-673C837F5D87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10593" y="3013022"/>
            <a:ext cx="835040" cy="55449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0A1065-56FA-994D-A744-D0BA5940D14D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10593" y="1869216"/>
            <a:ext cx="835040" cy="114856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33DC57-6971-4240-85AF-C01CE2F17A7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10593" y="1869215"/>
            <a:ext cx="835040" cy="16983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02C108-E6A5-6A4A-BBDE-B616928F5C93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10593" y="1869213"/>
            <a:ext cx="835040" cy="233179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88A829-98C5-964C-BE24-F94F8A3291C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10593" y="1291805"/>
            <a:ext cx="835040" cy="11493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849353-08D0-694E-9EAD-5B9014E84557}"/>
              </a:ext>
            </a:extLst>
          </p:cNvPr>
          <p:cNvCxnSpPr>
            <a:cxnSpLocks/>
          </p:cNvCxnSpPr>
          <p:nvPr/>
        </p:nvCxnSpPr>
        <p:spPr>
          <a:xfrm>
            <a:off x="510590" y="2423716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A0F07D-D23D-1F40-AA88-E6D24A87FA75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10587" y="2441117"/>
            <a:ext cx="835046" cy="175989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E89487-767F-374D-B1C6-8188BF74FFA3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10593" y="1291805"/>
            <a:ext cx="835040" cy="17212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1E7AD6-0B83-2C48-B122-1FE052658BC7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10587" y="1291807"/>
            <a:ext cx="835046" cy="228433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7BFFEA-2DDC-254C-9A94-5E695BCE6F28}"/>
              </a:ext>
            </a:extLst>
          </p:cNvPr>
          <p:cNvCxnSpPr>
            <a:cxnSpLocks/>
          </p:cNvCxnSpPr>
          <p:nvPr/>
        </p:nvCxnSpPr>
        <p:spPr>
          <a:xfrm flipV="1">
            <a:off x="510590" y="1851787"/>
            <a:ext cx="835039" cy="171573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8B0C2-44AC-F74D-87A3-F4DF379FA246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10593" y="3567522"/>
            <a:ext cx="835040" cy="63348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090097-944C-A744-A81C-3DF5C051B99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10593" y="3013020"/>
            <a:ext cx="835040" cy="118798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1E97C7A-84C8-F84E-A4AC-67363198B185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10593" y="2445877"/>
            <a:ext cx="835040" cy="112164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CC21B6-4DBD-A04E-ABFE-F564A25784AE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510593" y="1873974"/>
            <a:ext cx="835040" cy="113904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B802E96-FAF1-B941-8A79-4DF988F3FD52}"/>
              </a:ext>
            </a:extLst>
          </p:cNvPr>
          <p:cNvSpPr/>
          <p:nvPr/>
        </p:nvSpPr>
        <p:spPr>
          <a:xfrm>
            <a:off x="2570691" y="1656801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7C763F-AC07-1E47-BC65-76CCD8BA5C57}"/>
              </a:ext>
            </a:extLst>
          </p:cNvPr>
          <p:cNvSpPr/>
          <p:nvPr/>
        </p:nvSpPr>
        <p:spPr>
          <a:xfrm>
            <a:off x="2570691" y="2228704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A4C40E1-D80A-4549-8A92-21E6EFB50BCF}"/>
              </a:ext>
            </a:extLst>
          </p:cNvPr>
          <p:cNvSpPr/>
          <p:nvPr/>
        </p:nvSpPr>
        <p:spPr>
          <a:xfrm>
            <a:off x="2570691" y="2800607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9B3D41-C4BE-2441-A7F6-CD69CE8C5401}"/>
              </a:ext>
            </a:extLst>
          </p:cNvPr>
          <p:cNvSpPr/>
          <p:nvPr/>
        </p:nvSpPr>
        <p:spPr>
          <a:xfrm>
            <a:off x="2570691" y="3372510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C8FCBDB-9230-0745-B50A-FF43F9B8C095}"/>
              </a:ext>
            </a:extLst>
          </p:cNvPr>
          <p:cNvSpPr/>
          <p:nvPr/>
        </p:nvSpPr>
        <p:spPr>
          <a:xfrm>
            <a:off x="2570691" y="4001862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2769CD5-3DC3-CE49-9DDD-70BDEF1CBD48}"/>
              </a:ext>
            </a:extLst>
          </p:cNvPr>
          <p:cNvSpPr/>
          <p:nvPr/>
        </p:nvSpPr>
        <p:spPr>
          <a:xfrm>
            <a:off x="2570691" y="1084898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78DF92-0302-964A-944B-05C8B412A28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735653" y="1279907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58E766-B868-C34F-8860-1EC05B9B1459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1735653" y="1851811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16B333-A144-AD4F-A330-967D1A9A52FA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735653" y="2423713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23CD4B-22D8-0844-A945-7E0CBB3CA77D}"/>
              </a:ext>
            </a:extLst>
          </p:cNvPr>
          <p:cNvCxnSpPr>
            <a:cxnSpLocks/>
          </p:cNvCxnSpPr>
          <p:nvPr/>
        </p:nvCxnSpPr>
        <p:spPr>
          <a:xfrm flipV="1">
            <a:off x="1735650" y="2992336"/>
            <a:ext cx="835038" cy="5751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6A510A-2F8E-2146-86BC-78BF0A568F5E}"/>
              </a:ext>
            </a:extLst>
          </p:cNvPr>
          <p:cNvCxnSpPr>
            <a:cxnSpLocks/>
            <a:endCxn id="38" idx="2"/>
          </p:cNvCxnSpPr>
          <p:nvPr/>
        </p:nvCxnSpPr>
        <p:spPr>
          <a:xfrm>
            <a:off x="1735653" y="1851810"/>
            <a:ext cx="83504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3CB8F9-57D1-6241-82A9-A895B4D20967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735653" y="2423714"/>
            <a:ext cx="83504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121312-8A40-7B4D-939E-40262FAA467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735653" y="2995616"/>
            <a:ext cx="83504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7736C3-A07D-594C-BF2F-782CC322731D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1735651" y="3567520"/>
            <a:ext cx="83504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D377561-434E-3D4E-98F5-CEE32AE60BAB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1735653" y="1851811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37C078-EA7E-BF4A-B303-97649B19186F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735653" y="2423713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8A4ADA-2253-CC4C-B63C-6DF946E21C67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1735653" y="2995617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139F33-8F6B-6143-A9FD-43E43BAB359D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735653" y="1851813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72A6CC-06EE-B04D-926A-373EEC1DC9C1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1735653" y="1851813"/>
            <a:ext cx="835040" cy="171570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9644D4-CBD9-9746-9509-89A7FEB434F1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735653" y="1909259"/>
            <a:ext cx="835040" cy="22876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103D0C3-66B3-024A-8645-779DB26AC066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735653" y="1279909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87DD1B4-AD2A-934D-98EF-3966F6CBD725}"/>
              </a:ext>
            </a:extLst>
          </p:cNvPr>
          <p:cNvCxnSpPr>
            <a:cxnSpLocks/>
          </p:cNvCxnSpPr>
          <p:nvPr/>
        </p:nvCxnSpPr>
        <p:spPr>
          <a:xfrm>
            <a:off x="1735650" y="2423716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57DC1B6-702E-D048-B39D-82EB0A96206C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735644" y="2441119"/>
            <a:ext cx="835050" cy="175575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142F1F4-493C-1C47-9881-8BB024DC5C5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735653" y="1279910"/>
            <a:ext cx="835040" cy="171570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1A4709-3B39-9C4E-9845-9D0D49C95626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1735646" y="1279909"/>
            <a:ext cx="835046" cy="228433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9572509-67F0-A24A-819C-B45CBFDDD602}"/>
              </a:ext>
            </a:extLst>
          </p:cNvPr>
          <p:cNvCxnSpPr>
            <a:cxnSpLocks/>
          </p:cNvCxnSpPr>
          <p:nvPr/>
        </p:nvCxnSpPr>
        <p:spPr>
          <a:xfrm flipV="1">
            <a:off x="1735651" y="1851787"/>
            <a:ext cx="835039" cy="171573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C44B65C-33CA-9648-AD7C-2CF3A2563915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735653" y="3624968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512D5B-CAFA-EC4B-A773-CE80D7F9E824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1735653" y="2995619"/>
            <a:ext cx="835040" cy="120125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ED7F31F-E466-DA43-84FA-659397501665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1735653" y="2423716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E5DC4F-B185-EA4B-9C14-A0CE29C46CB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1735653" y="1851813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C68A1A9-4C71-D74B-B182-DB38604E3490}"/>
              </a:ext>
            </a:extLst>
          </p:cNvPr>
          <p:cNvCxnSpPr>
            <a:cxnSpLocks/>
            <a:stCxn id="13" idx="6"/>
            <a:endCxn id="43" idx="2"/>
          </p:cNvCxnSpPr>
          <p:nvPr/>
        </p:nvCxnSpPr>
        <p:spPr>
          <a:xfrm flipV="1">
            <a:off x="1735653" y="1279910"/>
            <a:ext cx="835040" cy="1189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D833545-8FAC-A949-96EA-BEE4A63DE97E}"/>
              </a:ext>
            </a:extLst>
          </p:cNvPr>
          <p:cNvCxnSpPr>
            <a:cxnSpLocks/>
            <a:stCxn id="13" idx="6"/>
            <a:endCxn id="38" idx="2"/>
          </p:cNvCxnSpPr>
          <p:nvPr/>
        </p:nvCxnSpPr>
        <p:spPr>
          <a:xfrm>
            <a:off x="1735653" y="1291805"/>
            <a:ext cx="835040" cy="56000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45FBE3-6F9B-8042-909E-06ED497CE618}"/>
              </a:ext>
            </a:extLst>
          </p:cNvPr>
          <p:cNvCxnSpPr>
            <a:cxnSpLocks/>
            <a:stCxn id="13" idx="6"/>
            <a:endCxn id="39" idx="2"/>
          </p:cNvCxnSpPr>
          <p:nvPr/>
        </p:nvCxnSpPr>
        <p:spPr>
          <a:xfrm>
            <a:off x="1735653" y="1291805"/>
            <a:ext cx="835040" cy="113190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CCC47B8-2595-024E-BE3A-AE0EA0DEBA62}"/>
              </a:ext>
            </a:extLst>
          </p:cNvPr>
          <p:cNvCxnSpPr>
            <a:cxnSpLocks/>
            <a:stCxn id="13" idx="6"/>
            <a:endCxn id="40" idx="2"/>
          </p:cNvCxnSpPr>
          <p:nvPr/>
        </p:nvCxnSpPr>
        <p:spPr>
          <a:xfrm>
            <a:off x="1735653" y="1291805"/>
            <a:ext cx="835040" cy="17038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ADC3A70-7BB9-CA43-A92E-32C58FE9E9C0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735650" y="1291805"/>
            <a:ext cx="835038" cy="285618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A8F64AA-FC47-4347-A0B6-50FF4228337C}"/>
              </a:ext>
            </a:extLst>
          </p:cNvPr>
          <p:cNvCxnSpPr>
            <a:cxnSpLocks/>
            <a:stCxn id="13" idx="6"/>
            <a:endCxn id="41" idx="2"/>
          </p:cNvCxnSpPr>
          <p:nvPr/>
        </p:nvCxnSpPr>
        <p:spPr>
          <a:xfrm>
            <a:off x="1735653" y="1291805"/>
            <a:ext cx="835040" cy="227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060F312-1870-1845-9451-8DC0C58B5B14}"/>
              </a:ext>
            </a:extLst>
          </p:cNvPr>
          <p:cNvCxnSpPr>
            <a:cxnSpLocks/>
            <a:stCxn id="12" idx="6"/>
            <a:endCxn id="42" idx="2"/>
          </p:cNvCxnSpPr>
          <p:nvPr/>
        </p:nvCxnSpPr>
        <p:spPr>
          <a:xfrm flipV="1">
            <a:off x="1735653" y="4196871"/>
            <a:ext cx="835040" cy="413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170554F-CD10-E642-A64B-87448963967B}"/>
              </a:ext>
            </a:extLst>
          </p:cNvPr>
          <p:cNvCxnSpPr>
            <a:cxnSpLocks/>
            <a:stCxn id="12" idx="6"/>
            <a:endCxn id="41" idx="2"/>
          </p:cNvCxnSpPr>
          <p:nvPr/>
        </p:nvCxnSpPr>
        <p:spPr>
          <a:xfrm flipV="1">
            <a:off x="1735653" y="3567522"/>
            <a:ext cx="835040" cy="63348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4CC9DA4-F6D6-4046-B610-C33902E92DC4}"/>
              </a:ext>
            </a:extLst>
          </p:cNvPr>
          <p:cNvCxnSpPr>
            <a:cxnSpLocks/>
            <a:stCxn id="12" idx="6"/>
            <a:endCxn id="40" idx="2"/>
          </p:cNvCxnSpPr>
          <p:nvPr/>
        </p:nvCxnSpPr>
        <p:spPr>
          <a:xfrm flipV="1">
            <a:off x="1735653" y="2995619"/>
            <a:ext cx="835040" cy="120539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235F4E9-B5EE-BA4E-B716-CAFAFAA7C76F}"/>
              </a:ext>
            </a:extLst>
          </p:cNvPr>
          <p:cNvCxnSpPr>
            <a:cxnSpLocks/>
            <a:stCxn id="12" idx="6"/>
            <a:endCxn id="39" idx="2"/>
          </p:cNvCxnSpPr>
          <p:nvPr/>
        </p:nvCxnSpPr>
        <p:spPr>
          <a:xfrm flipV="1">
            <a:off x="1735653" y="2423715"/>
            <a:ext cx="835040" cy="177729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66DA366-B1FD-D347-A258-C5D7069F3611}"/>
              </a:ext>
            </a:extLst>
          </p:cNvPr>
          <p:cNvCxnSpPr>
            <a:cxnSpLocks/>
            <a:stCxn id="12" idx="6"/>
            <a:endCxn id="38" idx="2"/>
          </p:cNvCxnSpPr>
          <p:nvPr/>
        </p:nvCxnSpPr>
        <p:spPr>
          <a:xfrm flipV="1">
            <a:off x="1735653" y="1851813"/>
            <a:ext cx="835040" cy="234919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753F121-79B4-D044-A65E-15753202D69E}"/>
              </a:ext>
            </a:extLst>
          </p:cNvPr>
          <p:cNvCxnSpPr>
            <a:cxnSpLocks/>
            <a:stCxn id="12" idx="6"/>
            <a:endCxn id="43" idx="2"/>
          </p:cNvCxnSpPr>
          <p:nvPr/>
        </p:nvCxnSpPr>
        <p:spPr>
          <a:xfrm flipV="1">
            <a:off x="1735653" y="1279909"/>
            <a:ext cx="835040" cy="292110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8BA21C0F-7BEB-BC46-B773-35C8F65D6975}"/>
              </a:ext>
            </a:extLst>
          </p:cNvPr>
          <p:cNvSpPr/>
          <p:nvPr/>
        </p:nvSpPr>
        <p:spPr>
          <a:xfrm>
            <a:off x="3795754" y="1659104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B85B49F-67DC-F24F-BF83-64806A10B144}"/>
              </a:ext>
            </a:extLst>
          </p:cNvPr>
          <p:cNvSpPr/>
          <p:nvPr/>
        </p:nvSpPr>
        <p:spPr>
          <a:xfrm>
            <a:off x="3795754" y="2231007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51E9364A-E815-4046-9B92-AE572FF73E7E}"/>
              </a:ext>
            </a:extLst>
          </p:cNvPr>
          <p:cNvSpPr/>
          <p:nvPr/>
        </p:nvSpPr>
        <p:spPr>
          <a:xfrm>
            <a:off x="3795754" y="2802910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B4D83D16-CEE2-E140-AFC5-C4831FEA7DD7}"/>
              </a:ext>
            </a:extLst>
          </p:cNvPr>
          <p:cNvSpPr/>
          <p:nvPr/>
        </p:nvSpPr>
        <p:spPr>
          <a:xfrm>
            <a:off x="3795754" y="3374813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DF150206-3E91-EB4F-8DDD-A96050B92EF0}"/>
              </a:ext>
            </a:extLst>
          </p:cNvPr>
          <p:cNvSpPr/>
          <p:nvPr/>
        </p:nvSpPr>
        <p:spPr>
          <a:xfrm>
            <a:off x="3795754" y="4004165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DED9B097-C771-3344-BF54-1D0B2EE21289}"/>
              </a:ext>
            </a:extLst>
          </p:cNvPr>
          <p:cNvSpPr/>
          <p:nvPr/>
        </p:nvSpPr>
        <p:spPr>
          <a:xfrm>
            <a:off x="3795754" y="1087201"/>
            <a:ext cx="390018" cy="390018"/>
          </a:xfrm>
          <a:prstGeom prst="ellipse">
            <a:avLst/>
          </a:prstGeom>
          <a:solidFill>
            <a:srgbClr val="50FFFC"/>
          </a:solidFill>
          <a:ln w="15875"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69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460FFC3-9D91-4A42-B1A4-0823386B3995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2960716" y="1282210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4C324D1-C66E-E649-8D11-551B87CD5755}"/>
              </a:ext>
            </a:extLst>
          </p:cNvPr>
          <p:cNvCxnSpPr>
            <a:cxnSpLocks/>
            <a:endCxn id="287" idx="2"/>
          </p:cNvCxnSpPr>
          <p:nvPr/>
        </p:nvCxnSpPr>
        <p:spPr>
          <a:xfrm flipV="1">
            <a:off x="2960716" y="1854114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CF59B65-6A65-E749-89C0-AD2F265F9EEE}"/>
              </a:ext>
            </a:extLst>
          </p:cNvPr>
          <p:cNvCxnSpPr>
            <a:cxnSpLocks/>
            <a:endCxn id="288" idx="2"/>
          </p:cNvCxnSpPr>
          <p:nvPr/>
        </p:nvCxnSpPr>
        <p:spPr>
          <a:xfrm flipV="1">
            <a:off x="2960716" y="2426016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89F4DAD2-7390-9F4F-BA97-E40A5DF096A4}"/>
              </a:ext>
            </a:extLst>
          </p:cNvPr>
          <p:cNvCxnSpPr>
            <a:cxnSpLocks/>
          </p:cNvCxnSpPr>
          <p:nvPr/>
        </p:nvCxnSpPr>
        <p:spPr>
          <a:xfrm flipV="1">
            <a:off x="2960713" y="2994639"/>
            <a:ext cx="835038" cy="57518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CFFEBF5E-9D9E-3344-9E01-F170D09CE515}"/>
              </a:ext>
            </a:extLst>
          </p:cNvPr>
          <p:cNvCxnSpPr>
            <a:cxnSpLocks/>
            <a:endCxn id="287" idx="2"/>
          </p:cNvCxnSpPr>
          <p:nvPr/>
        </p:nvCxnSpPr>
        <p:spPr>
          <a:xfrm>
            <a:off x="2960716" y="1854114"/>
            <a:ext cx="83504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F2F8E30D-7B92-F64C-871C-A6B52C270D1A}"/>
              </a:ext>
            </a:extLst>
          </p:cNvPr>
          <p:cNvCxnSpPr>
            <a:cxnSpLocks/>
            <a:endCxn id="288" idx="2"/>
          </p:cNvCxnSpPr>
          <p:nvPr/>
        </p:nvCxnSpPr>
        <p:spPr>
          <a:xfrm>
            <a:off x="2960716" y="2426017"/>
            <a:ext cx="83504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F6217036-DE8A-7E45-B5EC-2007C2C44649}"/>
              </a:ext>
            </a:extLst>
          </p:cNvPr>
          <p:cNvCxnSpPr>
            <a:cxnSpLocks/>
            <a:endCxn id="289" idx="2"/>
          </p:cNvCxnSpPr>
          <p:nvPr/>
        </p:nvCxnSpPr>
        <p:spPr>
          <a:xfrm>
            <a:off x="2960716" y="2997919"/>
            <a:ext cx="835040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00672FA3-395A-2045-A0D6-51C73543893A}"/>
              </a:ext>
            </a:extLst>
          </p:cNvPr>
          <p:cNvCxnSpPr>
            <a:cxnSpLocks/>
            <a:endCxn id="290" idx="2"/>
          </p:cNvCxnSpPr>
          <p:nvPr/>
        </p:nvCxnSpPr>
        <p:spPr>
          <a:xfrm>
            <a:off x="2960714" y="3569823"/>
            <a:ext cx="83504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7CB3138F-3C51-1A46-8299-3F86131DA773}"/>
              </a:ext>
            </a:extLst>
          </p:cNvPr>
          <p:cNvCxnSpPr>
            <a:cxnSpLocks/>
            <a:endCxn id="288" idx="2"/>
          </p:cNvCxnSpPr>
          <p:nvPr/>
        </p:nvCxnSpPr>
        <p:spPr>
          <a:xfrm>
            <a:off x="2960716" y="1854114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FBCF9DFA-63F0-424E-BF25-011558C9F31F}"/>
              </a:ext>
            </a:extLst>
          </p:cNvPr>
          <p:cNvCxnSpPr>
            <a:cxnSpLocks/>
            <a:endCxn id="289" idx="2"/>
          </p:cNvCxnSpPr>
          <p:nvPr/>
        </p:nvCxnSpPr>
        <p:spPr>
          <a:xfrm>
            <a:off x="2960716" y="2426016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660B15A5-0B46-FE4C-ACAA-8FE05BBDA01B}"/>
              </a:ext>
            </a:extLst>
          </p:cNvPr>
          <p:cNvCxnSpPr>
            <a:cxnSpLocks/>
            <a:endCxn id="290" idx="2"/>
          </p:cNvCxnSpPr>
          <p:nvPr/>
        </p:nvCxnSpPr>
        <p:spPr>
          <a:xfrm>
            <a:off x="2960716" y="2997920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87AE9DD-B6E9-6246-ADB1-F2617CC0804F}"/>
              </a:ext>
            </a:extLst>
          </p:cNvPr>
          <p:cNvCxnSpPr>
            <a:cxnSpLocks/>
            <a:endCxn id="289" idx="2"/>
          </p:cNvCxnSpPr>
          <p:nvPr/>
        </p:nvCxnSpPr>
        <p:spPr>
          <a:xfrm>
            <a:off x="2960716" y="1854116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534D61C6-2CC4-2E49-AD11-F81A6B902E72}"/>
              </a:ext>
            </a:extLst>
          </p:cNvPr>
          <p:cNvCxnSpPr>
            <a:cxnSpLocks/>
            <a:endCxn id="290" idx="2"/>
          </p:cNvCxnSpPr>
          <p:nvPr/>
        </p:nvCxnSpPr>
        <p:spPr>
          <a:xfrm>
            <a:off x="2960716" y="1854116"/>
            <a:ext cx="835040" cy="171570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F6FC5F4F-4A42-8D40-BEDE-5D4E01E8BAF5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2960716" y="1911562"/>
            <a:ext cx="835040" cy="22876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A0F8B139-DB73-B24F-B0B4-261E31CC42A5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2960716" y="1282212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24039F77-9A3D-8B4B-8282-8BDD511BC0D3}"/>
              </a:ext>
            </a:extLst>
          </p:cNvPr>
          <p:cNvCxnSpPr>
            <a:cxnSpLocks/>
          </p:cNvCxnSpPr>
          <p:nvPr/>
        </p:nvCxnSpPr>
        <p:spPr>
          <a:xfrm>
            <a:off x="2960713" y="2426019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6B1793D0-B695-2F43-84EF-8E63F44781EE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2960706" y="2443422"/>
            <a:ext cx="835050" cy="175575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5A5E3757-5167-1B40-8771-BC856256D530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2960716" y="1282213"/>
            <a:ext cx="835040" cy="1715709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7FBF05FC-D301-854F-BC3F-86AC80C90118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2960709" y="1282212"/>
            <a:ext cx="835046" cy="228433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2BB2629-633A-174D-9D3D-95094D18A8EC}"/>
              </a:ext>
            </a:extLst>
          </p:cNvPr>
          <p:cNvCxnSpPr>
            <a:cxnSpLocks/>
          </p:cNvCxnSpPr>
          <p:nvPr/>
        </p:nvCxnSpPr>
        <p:spPr>
          <a:xfrm flipV="1">
            <a:off x="2960713" y="1854090"/>
            <a:ext cx="835039" cy="171573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84147F2-5C95-B140-BD4E-B395E2BBD5DF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2960716" y="3627271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0C4B11A0-82A5-B54E-9213-349E014ACA24}"/>
              </a:ext>
            </a:extLst>
          </p:cNvPr>
          <p:cNvCxnSpPr>
            <a:cxnSpLocks/>
            <a:endCxn id="291" idx="2"/>
          </p:cNvCxnSpPr>
          <p:nvPr/>
        </p:nvCxnSpPr>
        <p:spPr>
          <a:xfrm>
            <a:off x="2960716" y="2997922"/>
            <a:ext cx="835040" cy="1201254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580FA86E-952D-8348-9C97-A09EE75AF7B5}"/>
              </a:ext>
            </a:extLst>
          </p:cNvPr>
          <p:cNvCxnSpPr>
            <a:cxnSpLocks/>
            <a:endCxn id="288" idx="2"/>
          </p:cNvCxnSpPr>
          <p:nvPr/>
        </p:nvCxnSpPr>
        <p:spPr>
          <a:xfrm flipV="1">
            <a:off x="2960716" y="2426019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37B149BC-3B93-BA43-A58C-2127ADA92EFF}"/>
              </a:ext>
            </a:extLst>
          </p:cNvPr>
          <p:cNvCxnSpPr>
            <a:cxnSpLocks/>
            <a:endCxn id="287" idx="2"/>
          </p:cNvCxnSpPr>
          <p:nvPr/>
        </p:nvCxnSpPr>
        <p:spPr>
          <a:xfrm flipV="1">
            <a:off x="2960716" y="1854116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33D23E00-4BFF-BF43-8B78-5476D44E4AC3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2960716" y="1282213"/>
            <a:ext cx="835040" cy="1189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3E74EC7-7BCD-584A-93BC-5E6C4F9B05D1}"/>
              </a:ext>
            </a:extLst>
          </p:cNvPr>
          <p:cNvCxnSpPr>
            <a:cxnSpLocks/>
            <a:endCxn id="287" idx="2"/>
          </p:cNvCxnSpPr>
          <p:nvPr/>
        </p:nvCxnSpPr>
        <p:spPr>
          <a:xfrm>
            <a:off x="2960716" y="1294108"/>
            <a:ext cx="835040" cy="56000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DEDEE3BA-C128-A443-B9FE-EC6F4FD2452C}"/>
              </a:ext>
            </a:extLst>
          </p:cNvPr>
          <p:cNvCxnSpPr>
            <a:cxnSpLocks/>
            <a:endCxn id="288" idx="2"/>
          </p:cNvCxnSpPr>
          <p:nvPr/>
        </p:nvCxnSpPr>
        <p:spPr>
          <a:xfrm>
            <a:off x="2960716" y="1294108"/>
            <a:ext cx="835040" cy="1131908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1C8B292B-96F1-9540-898A-539327C740C7}"/>
              </a:ext>
            </a:extLst>
          </p:cNvPr>
          <p:cNvCxnSpPr>
            <a:cxnSpLocks/>
            <a:endCxn id="289" idx="2"/>
          </p:cNvCxnSpPr>
          <p:nvPr/>
        </p:nvCxnSpPr>
        <p:spPr>
          <a:xfrm>
            <a:off x="2960716" y="1294108"/>
            <a:ext cx="835040" cy="1703812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16B7D5BC-BBC4-5641-AB8B-24E2C03F95D4}"/>
              </a:ext>
            </a:extLst>
          </p:cNvPr>
          <p:cNvCxnSpPr>
            <a:cxnSpLocks/>
          </p:cNvCxnSpPr>
          <p:nvPr/>
        </p:nvCxnSpPr>
        <p:spPr>
          <a:xfrm>
            <a:off x="2960713" y="1294108"/>
            <a:ext cx="835038" cy="285618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0A532DD1-6B87-3749-87F3-7442DC6AFAAA}"/>
              </a:ext>
            </a:extLst>
          </p:cNvPr>
          <p:cNvCxnSpPr>
            <a:cxnSpLocks/>
            <a:endCxn id="290" idx="2"/>
          </p:cNvCxnSpPr>
          <p:nvPr/>
        </p:nvCxnSpPr>
        <p:spPr>
          <a:xfrm>
            <a:off x="2960716" y="1294108"/>
            <a:ext cx="835040" cy="227571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8E2A2563-B5FC-B14D-A19C-F82B2EC8881B}"/>
              </a:ext>
            </a:extLst>
          </p:cNvPr>
          <p:cNvCxnSpPr>
            <a:cxnSpLocks/>
            <a:endCxn id="291" idx="2"/>
          </p:cNvCxnSpPr>
          <p:nvPr/>
        </p:nvCxnSpPr>
        <p:spPr>
          <a:xfrm flipV="1">
            <a:off x="2960716" y="4199174"/>
            <a:ext cx="835040" cy="4135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28008473-D42D-E447-8E98-873582380DC8}"/>
              </a:ext>
            </a:extLst>
          </p:cNvPr>
          <p:cNvCxnSpPr>
            <a:cxnSpLocks/>
            <a:endCxn id="290" idx="2"/>
          </p:cNvCxnSpPr>
          <p:nvPr/>
        </p:nvCxnSpPr>
        <p:spPr>
          <a:xfrm flipV="1">
            <a:off x="2960716" y="3569825"/>
            <a:ext cx="835040" cy="633486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0286E3A4-0C52-334D-A7C9-D480611A49FC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2960716" y="2997922"/>
            <a:ext cx="835040" cy="120539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F4E4942-2314-A54B-8EF1-F68A54DE9D53}"/>
              </a:ext>
            </a:extLst>
          </p:cNvPr>
          <p:cNvCxnSpPr>
            <a:cxnSpLocks/>
            <a:endCxn id="288" idx="2"/>
          </p:cNvCxnSpPr>
          <p:nvPr/>
        </p:nvCxnSpPr>
        <p:spPr>
          <a:xfrm flipV="1">
            <a:off x="2960716" y="2426018"/>
            <a:ext cx="835040" cy="1777293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7C9DA3E6-FED1-2F4B-B115-431D8F3FD2F3}"/>
              </a:ext>
            </a:extLst>
          </p:cNvPr>
          <p:cNvCxnSpPr>
            <a:cxnSpLocks/>
            <a:endCxn id="287" idx="2"/>
          </p:cNvCxnSpPr>
          <p:nvPr/>
        </p:nvCxnSpPr>
        <p:spPr>
          <a:xfrm flipV="1">
            <a:off x="2960716" y="1854116"/>
            <a:ext cx="835040" cy="2349197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40ECEE15-280D-5041-AB36-5DEBB251BA85}"/>
              </a:ext>
            </a:extLst>
          </p:cNvPr>
          <p:cNvCxnSpPr>
            <a:cxnSpLocks/>
            <a:endCxn id="292" idx="2"/>
          </p:cNvCxnSpPr>
          <p:nvPr/>
        </p:nvCxnSpPr>
        <p:spPr>
          <a:xfrm flipV="1">
            <a:off x="2960716" y="1282212"/>
            <a:ext cx="835040" cy="292110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42530161-FFFD-654D-A121-F339DA18FED0}"/>
              </a:ext>
            </a:extLst>
          </p:cNvPr>
          <p:cNvCxnSpPr>
            <a:cxnSpLocks/>
          </p:cNvCxnSpPr>
          <p:nvPr/>
        </p:nvCxnSpPr>
        <p:spPr>
          <a:xfrm flipV="1">
            <a:off x="4213273" y="2423711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3E9E96C4-913E-784D-8275-3422F9C09205}"/>
              </a:ext>
            </a:extLst>
          </p:cNvPr>
          <p:cNvCxnSpPr>
            <a:cxnSpLocks/>
          </p:cNvCxnSpPr>
          <p:nvPr/>
        </p:nvCxnSpPr>
        <p:spPr>
          <a:xfrm flipV="1">
            <a:off x="4213269" y="2992334"/>
            <a:ext cx="835038" cy="575184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A4386B9A-1C9A-C342-9942-3C316A7DB9D3}"/>
              </a:ext>
            </a:extLst>
          </p:cNvPr>
          <p:cNvCxnSpPr>
            <a:cxnSpLocks/>
          </p:cNvCxnSpPr>
          <p:nvPr/>
        </p:nvCxnSpPr>
        <p:spPr>
          <a:xfrm>
            <a:off x="4213273" y="2423711"/>
            <a:ext cx="835040" cy="0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BF64E2EA-CD35-A549-A44A-BF1A166E4CC6}"/>
              </a:ext>
            </a:extLst>
          </p:cNvPr>
          <p:cNvCxnSpPr>
            <a:cxnSpLocks/>
          </p:cNvCxnSpPr>
          <p:nvPr/>
        </p:nvCxnSpPr>
        <p:spPr>
          <a:xfrm>
            <a:off x="4213273" y="2995614"/>
            <a:ext cx="835040" cy="0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DAFC195-DEE6-B34D-864E-0BA0794A0666}"/>
              </a:ext>
            </a:extLst>
          </p:cNvPr>
          <p:cNvCxnSpPr>
            <a:cxnSpLocks/>
          </p:cNvCxnSpPr>
          <p:nvPr/>
        </p:nvCxnSpPr>
        <p:spPr>
          <a:xfrm>
            <a:off x="4213273" y="1851808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254E6C37-BACD-FA47-A3B0-9E5960922566}"/>
              </a:ext>
            </a:extLst>
          </p:cNvPr>
          <p:cNvCxnSpPr>
            <a:cxnSpLocks/>
          </p:cNvCxnSpPr>
          <p:nvPr/>
        </p:nvCxnSpPr>
        <p:spPr>
          <a:xfrm>
            <a:off x="4213273" y="2423711"/>
            <a:ext cx="835040" cy="571903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CE3BB486-7B9F-7546-A19E-FB883F02F764}"/>
              </a:ext>
            </a:extLst>
          </p:cNvPr>
          <p:cNvCxnSpPr>
            <a:cxnSpLocks/>
          </p:cNvCxnSpPr>
          <p:nvPr/>
        </p:nvCxnSpPr>
        <p:spPr>
          <a:xfrm>
            <a:off x="4213273" y="1851811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2FDBBA58-C06F-E44A-9545-B4B6DA883D7F}"/>
              </a:ext>
            </a:extLst>
          </p:cNvPr>
          <p:cNvCxnSpPr>
            <a:cxnSpLocks/>
          </p:cNvCxnSpPr>
          <p:nvPr/>
        </p:nvCxnSpPr>
        <p:spPr>
          <a:xfrm flipV="1">
            <a:off x="4213273" y="2423713"/>
            <a:ext cx="835040" cy="1143806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C0EB0AFB-2506-6B45-B20E-EB404CA3D704}"/>
              </a:ext>
            </a:extLst>
          </p:cNvPr>
          <p:cNvCxnSpPr>
            <a:cxnSpLocks/>
          </p:cNvCxnSpPr>
          <p:nvPr/>
        </p:nvCxnSpPr>
        <p:spPr>
          <a:xfrm>
            <a:off x="4213273" y="1279907"/>
            <a:ext cx="835040" cy="1143805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8B8A07FD-14BE-A44E-880F-5BBE824E864A}"/>
              </a:ext>
            </a:extLst>
          </p:cNvPr>
          <p:cNvCxnSpPr>
            <a:cxnSpLocks/>
          </p:cNvCxnSpPr>
          <p:nvPr/>
        </p:nvCxnSpPr>
        <p:spPr>
          <a:xfrm>
            <a:off x="4213273" y="1279907"/>
            <a:ext cx="835040" cy="1715708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5B22EA27-CF10-504F-8758-2B2121870215}"/>
              </a:ext>
            </a:extLst>
          </p:cNvPr>
          <p:cNvCxnSpPr>
            <a:cxnSpLocks/>
          </p:cNvCxnSpPr>
          <p:nvPr/>
        </p:nvCxnSpPr>
        <p:spPr>
          <a:xfrm flipV="1">
            <a:off x="4213273" y="2423712"/>
            <a:ext cx="835040" cy="1773159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2F62F906-1DD7-9B4E-8B72-B1675408BBAE}"/>
              </a:ext>
            </a:extLst>
          </p:cNvPr>
          <p:cNvCxnSpPr>
            <a:cxnSpLocks/>
          </p:cNvCxnSpPr>
          <p:nvPr/>
        </p:nvCxnSpPr>
        <p:spPr>
          <a:xfrm flipV="1">
            <a:off x="4213273" y="2995616"/>
            <a:ext cx="835040" cy="1201255"/>
          </a:xfrm>
          <a:prstGeom prst="straightConnector1">
            <a:avLst/>
          </a:prstGeom>
          <a:ln w="15875">
            <a:solidFill>
              <a:schemeClr val="bg1"/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90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Nabian, Mohammad Amin</dc:creator>
  <cp:lastModifiedBy>Hadi Meidani</cp:lastModifiedBy>
  <cp:revision>53</cp:revision>
  <cp:lastPrinted>2019-04-28T18:41:31Z</cp:lastPrinted>
  <dcterms:created xsi:type="dcterms:W3CDTF">2019-04-26T20:21:46Z</dcterms:created>
  <dcterms:modified xsi:type="dcterms:W3CDTF">2019-05-17T17:56:55Z</dcterms:modified>
</cp:coreProperties>
</file>