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88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76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63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151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939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727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515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302" algn="l" defTabSz="6095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 snapToObjects="1">
      <p:cViewPr varScale="1">
        <p:scale>
          <a:sx n="144" d="100"/>
          <a:sy n="144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9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5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3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26CD6-7088-0349-AD59-3AC047317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85"/>
          <a:stretch/>
        </p:blipFill>
        <p:spPr>
          <a:xfrm>
            <a:off x="1" y="1"/>
            <a:ext cx="4572000" cy="4572000"/>
          </a:xfrm>
          <a:prstGeom prst="trapezoid">
            <a:avLst>
              <a:gd name="adj" fmla="val 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B74C8-B14B-794D-B139-D94EAEC722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4648" r="14648"/>
          <a:stretch/>
        </p:blipFill>
        <p:spPr>
          <a:xfrm>
            <a:off x="0" y="2"/>
            <a:ext cx="4572000" cy="4571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A5F8B-C271-5544-A594-2971F674165E}"/>
              </a:ext>
            </a:extLst>
          </p:cNvPr>
          <p:cNvSpPr txBox="1"/>
          <p:nvPr/>
        </p:nvSpPr>
        <p:spPr>
          <a:xfrm>
            <a:off x="-1074198" y="2503503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5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Meidani</dc:creator>
  <cp:lastModifiedBy>Hadi Meidani</cp:lastModifiedBy>
  <cp:revision>2</cp:revision>
  <dcterms:created xsi:type="dcterms:W3CDTF">2019-05-15T17:43:09Z</dcterms:created>
  <dcterms:modified xsi:type="dcterms:W3CDTF">2019-05-15T17:49:45Z</dcterms:modified>
</cp:coreProperties>
</file>