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828800" cy="1828800"/>
  <p:notesSz cx="6858000" cy="9144000"/>
  <p:defaultTextStyle>
    <a:defPPr>
      <a:defRPr lang="en-US"/>
    </a:defPPr>
    <a:lvl1pPr marL="0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1pPr>
    <a:lvl2pPr marL="174327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2pPr>
    <a:lvl3pPr marL="348655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3pPr>
    <a:lvl4pPr marL="522982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4pPr>
    <a:lvl5pPr marL="697309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5pPr>
    <a:lvl6pPr marL="871637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6pPr>
    <a:lvl7pPr marL="1045965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7pPr>
    <a:lvl8pPr marL="1220292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8pPr>
    <a:lvl9pPr marL="1394620" algn="l" defTabSz="174327" rtl="0" eaLnBrk="1" latinLnBrk="0" hangingPunct="1">
      <a:defRPr sz="7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9" userDrawn="1">
          <p15:clr>
            <a:srgbClr val="A4A3A4"/>
          </p15:clr>
        </p15:guide>
        <p15:guide id="2" pos="5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E5F1"/>
    <a:srgbClr val="62ECFB"/>
    <a:srgbClr val="E0F1F9"/>
    <a:srgbClr val="B8D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1"/>
    <p:restoredTop sz="94595"/>
  </p:normalViewPr>
  <p:slideViewPr>
    <p:cSldViewPr snapToGrid="0" snapToObjects="1">
      <p:cViewPr varScale="1">
        <p:scale>
          <a:sx n="400" d="100"/>
          <a:sy n="400" d="100"/>
        </p:scale>
        <p:origin x="1568" y="1240"/>
      </p:cViewPr>
      <p:guideLst>
        <p:guide orient="horz" pos="579"/>
        <p:guide pos="5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2" y="568118"/>
            <a:ext cx="1554481" cy="3920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" y="1036327"/>
            <a:ext cx="1280160" cy="46735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984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96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95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938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92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390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789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187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2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28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1" y="73246"/>
            <a:ext cx="411480" cy="15604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" y="73246"/>
            <a:ext cx="1203960" cy="15604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3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35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5" y="1175178"/>
            <a:ext cx="1554481" cy="363220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5" y="775129"/>
            <a:ext cx="1554481" cy="400049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9846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9692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9538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59385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99231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39077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78923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18770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7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" y="426728"/>
            <a:ext cx="807720" cy="120692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" y="426728"/>
            <a:ext cx="807720" cy="120692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3" y="409371"/>
            <a:ext cx="808039" cy="1706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462" indent="0">
              <a:buNone/>
              <a:defRPr sz="1800" b="1"/>
            </a:lvl2pPr>
            <a:lvl3pPr marL="796925" indent="0">
              <a:buNone/>
              <a:defRPr sz="1700" b="1"/>
            </a:lvl3pPr>
            <a:lvl4pPr marL="1195387" indent="0">
              <a:buNone/>
              <a:defRPr sz="1400" b="1"/>
            </a:lvl4pPr>
            <a:lvl5pPr marL="1593850" indent="0">
              <a:buNone/>
              <a:defRPr sz="1400" b="1"/>
            </a:lvl5pPr>
            <a:lvl6pPr marL="1992312" indent="0">
              <a:buNone/>
              <a:defRPr sz="1400" b="1"/>
            </a:lvl6pPr>
            <a:lvl7pPr marL="2390776" indent="0">
              <a:buNone/>
              <a:defRPr sz="1400" b="1"/>
            </a:lvl7pPr>
            <a:lvl8pPr marL="2789238" indent="0">
              <a:buNone/>
              <a:defRPr sz="1400" b="1"/>
            </a:lvl8pPr>
            <a:lvl9pPr marL="3187702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3" y="579971"/>
            <a:ext cx="808039" cy="105367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9" y="409371"/>
            <a:ext cx="808355" cy="170604"/>
          </a:xfrm>
        </p:spPr>
        <p:txBody>
          <a:bodyPr anchor="b"/>
          <a:lstStyle>
            <a:lvl1pPr marL="0" indent="0">
              <a:buNone/>
              <a:defRPr sz="2100" b="1"/>
            </a:lvl1pPr>
            <a:lvl2pPr marL="398462" indent="0">
              <a:buNone/>
              <a:defRPr sz="1800" b="1"/>
            </a:lvl2pPr>
            <a:lvl3pPr marL="796925" indent="0">
              <a:buNone/>
              <a:defRPr sz="1700" b="1"/>
            </a:lvl3pPr>
            <a:lvl4pPr marL="1195387" indent="0">
              <a:buNone/>
              <a:defRPr sz="1400" b="1"/>
            </a:lvl4pPr>
            <a:lvl5pPr marL="1593850" indent="0">
              <a:buNone/>
              <a:defRPr sz="1400" b="1"/>
            </a:lvl5pPr>
            <a:lvl6pPr marL="1992312" indent="0">
              <a:buNone/>
              <a:defRPr sz="1400" b="1"/>
            </a:lvl6pPr>
            <a:lvl7pPr marL="2390776" indent="0">
              <a:buNone/>
              <a:defRPr sz="1400" b="1"/>
            </a:lvl7pPr>
            <a:lvl8pPr marL="2789238" indent="0">
              <a:buNone/>
              <a:defRPr sz="1400" b="1"/>
            </a:lvl8pPr>
            <a:lvl9pPr marL="3187702" indent="0">
              <a:buNone/>
              <a:defRPr sz="1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9" y="579971"/>
            <a:ext cx="808355" cy="1053676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3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0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3" y="72818"/>
            <a:ext cx="601663" cy="30988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4" y="72825"/>
            <a:ext cx="1022351" cy="1560831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3" y="382702"/>
            <a:ext cx="601663" cy="1250951"/>
          </a:xfrm>
        </p:spPr>
        <p:txBody>
          <a:bodyPr/>
          <a:lstStyle>
            <a:lvl1pPr marL="0" indent="0">
              <a:buNone/>
              <a:defRPr sz="1200"/>
            </a:lvl1pPr>
            <a:lvl2pPr marL="398462" indent="0">
              <a:buNone/>
              <a:defRPr sz="1000"/>
            </a:lvl2pPr>
            <a:lvl3pPr marL="796925" indent="0">
              <a:buNone/>
              <a:defRPr sz="800"/>
            </a:lvl3pPr>
            <a:lvl4pPr marL="1195387" indent="0">
              <a:buNone/>
              <a:defRPr sz="700"/>
            </a:lvl4pPr>
            <a:lvl5pPr marL="1593850" indent="0">
              <a:buNone/>
              <a:defRPr sz="700"/>
            </a:lvl5pPr>
            <a:lvl6pPr marL="1992312" indent="0">
              <a:buNone/>
              <a:defRPr sz="700"/>
            </a:lvl6pPr>
            <a:lvl7pPr marL="2390776" indent="0">
              <a:buNone/>
              <a:defRPr sz="700"/>
            </a:lvl7pPr>
            <a:lvl8pPr marL="2789238" indent="0">
              <a:buNone/>
              <a:defRPr sz="700"/>
            </a:lvl8pPr>
            <a:lvl9pPr marL="318770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1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" y="1280165"/>
            <a:ext cx="1097280" cy="151131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" y="163411"/>
            <a:ext cx="1097280" cy="1097280"/>
          </a:xfrm>
        </p:spPr>
        <p:txBody>
          <a:bodyPr/>
          <a:lstStyle>
            <a:lvl1pPr marL="0" indent="0">
              <a:buNone/>
              <a:defRPr sz="2800"/>
            </a:lvl1pPr>
            <a:lvl2pPr marL="398462" indent="0">
              <a:buNone/>
              <a:defRPr sz="2500"/>
            </a:lvl2pPr>
            <a:lvl3pPr marL="796925" indent="0">
              <a:buNone/>
              <a:defRPr sz="2100"/>
            </a:lvl3pPr>
            <a:lvl4pPr marL="1195387" indent="0">
              <a:buNone/>
              <a:defRPr sz="1800"/>
            </a:lvl4pPr>
            <a:lvl5pPr marL="1593850" indent="0">
              <a:buNone/>
              <a:defRPr sz="1800"/>
            </a:lvl5pPr>
            <a:lvl6pPr marL="1992312" indent="0">
              <a:buNone/>
              <a:defRPr sz="1800"/>
            </a:lvl6pPr>
            <a:lvl7pPr marL="2390776" indent="0">
              <a:buNone/>
              <a:defRPr sz="1800"/>
            </a:lvl7pPr>
            <a:lvl8pPr marL="2789238" indent="0">
              <a:buNone/>
              <a:defRPr sz="1800"/>
            </a:lvl8pPr>
            <a:lvl9pPr marL="3187702" indent="0">
              <a:buNone/>
              <a:defRPr sz="1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" y="1431299"/>
            <a:ext cx="1097280" cy="214631"/>
          </a:xfrm>
        </p:spPr>
        <p:txBody>
          <a:bodyPr/>
          <a:lstStyle>
            <a:lvl1pPr marL="0" indent="0">
              <a:buNone/>
              <a:defRPr sz="1200"/>
            </a:lvl1pPr>
            <a:lvl2pPr marL="398462" indent="0">
              <a:buNone/>
              <a:defRPr sz="1000"/>
            </a:lvl2pPr>
            <a:lvl3pPr marL="796925" indent="0">
              <a:buNone/>
              <a:defRPr sz="800"/>
            </a:lvl3pPr>
            <a:lvl4pPr marL="1195387" indent="0">
              <a:buNone/>
              <a:defRPr sz="700"/>
            </a:lvl4pPr>
            <a:lvl5pPr marL="1593850" indent="0">
              <a:buNone/>
              <a:defRPr sz="700"/>
            </a:lvl5pPr>
            <a:lvl6pPr marL="1992312" indent="0">
              <a:buNone/>
              <a:defRPr sz="700"/>
            </a:lvl6pPr>
            <a:lvl7pPr marL="2390776" indent="0">
              <a:buNone/>
              <a:defRPr sz="700"/>
            </a:lvl7pPr>
            <a:lvl8pPr marL="2789238" indent="0">
              <a:buNone/>
              <a:defRPr sz="700"/>
            </a:lvl8pPr>
            <a:lvl9pPr marL="318770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" y="73239"/>
            <a:ext cx="1645920" cy="304800"/>
          </a:xfrm>
          <a:prstGeom prst="rect">
            <a:avLst/>
          </a:prstGeom>
        </p:spPr>
        <p:txBody>
          <a:bodyPr vert="horz" lIns="79693" tIns="39846" rIns="79693" bIns="3984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" y="426728"/>
            <a:ext cx="1645920" cy="1206923"/>
          </a:xfrm>
          <a:prstGeom prst="rect">
            <a:avLst/>
          </a:prstGeom>
        </p:spPr>
        <p:txBody>
          <a:bodyPr vert="horz" lIns="79693" tIns="39846" rIns="79693" bIns="3984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1695037"/>
            <a:ext cx="426720" cy="97367"/>
          </a:xfrm>
          <a:prstGeom prst="rect">
            <a:avLst/>
          </a:prstGeom>
        </p:spPr>
        <p:txBody>
          <a:bodyPr vert="horz" lIns="79693" tIns="39846" rIns="79693" bIns="3984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5EDB7-020B-C14E-9763-FCA78CFC2E72}" type="datetimeFigureOut">
              <a:rPr lang="en-US" smtClean="0"/>
              <a:t>5/15/19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" y="1695037"/>
            <a:ext cx="579120" cy="97367"/>
          </a:xfrm>
          <a:prstGeom prst="rect">
            <a:avLst/>
          </a:prstGeom>
        </p:spPr>
        <p:txBody>
          <a:bodyPr vert="horz" lIns="79693" tIns="39846" rIns="79693" bIns="3984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" y="1695037"/>
            <a:ext cx="426720" cy="97367"/>
          </a:xfrm>
          <a:prstGeom prst="rect">
            <a:avLst/>
          </a:prstGeom>
        </p:spPr>
        <p:txBody>
          <a:bodyPr vert="horz" lIns="79693" tIns="39846" rIns="79693" bIns="3984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D600E-4FA8-5F43-A7BE-BC36AB6A4F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2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98462" rtl="0" eaLnBrk="1" latinLnBrk="0" hangingPunct="1">
        <a:spcBef>
          <a:spcPct val="0"/>
        </a:spcBef>
        <a:buNone/>
        <a:defRPr sz="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8848" indent="-298848" algn="l" defTabSz="398462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7501" indent="-249039" algn="l" defTabSz="398462" rtl="0" eaLnBrk="1" latinLnBrk="0" hangingPunct="1">
        <a:spcBef>
          <a:spcPct val="20000"/>
        </a:spcBef>
        <a:buFont typeface="Arial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996158" indent="-199232" algn="l" defTabSz="398462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394619" indent="-199232" algn="l" defTabSz="398462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083" indent="-199232" algn="l" defTabSz="398462" rtl="0" eaLnBrk="1" latinLnBrk="0" hangingPunct="1">
        <a:spcBef>
          <a:spcPct val="20000"/>
        </a:spcBef>
        <a:buFont typeface="Arial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191545" indent="-199232" algn="l" defTabSz="39846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590008" indent="-199232" algn="l" defTabSz="39846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988470" indent="-199232" algn="l" defTabSz="39846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386933" indent="-199232" algn="l" defTabSz="39846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398462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796925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95387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593850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1992312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390776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789238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187702" algn="l" defTabSz="39846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68E52-7428-6545-B8D4-0870DA3EEA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rcRect l="10205" r="23128"/>
          <a:stretch/>
        </p:blipFill>
        <p:spPr>
          <a:xfrm>
            <a:off x="0" y="0"/>
            <a:ext cx="1828800" cy="1828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2C2120D-65E1-7042-B9C4-7FB6130E5584}"/>
              </a:ext>
            </a:extLst>
          </p:cNvPr>
          <p:cNvGrpSpPr/>
          <p:nvPr/>
        </p:nvGrpSpPr>
        <p:grpSpPr>
          <a:xfrm>
            <a:off x="258762" y="532078"/>
            <a:ext cx="131497" cy="131497"/>
            <a:chOff x="188912" y="306387"/>
            <a:chExt cx="206375" cy="20637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2870195-690E-C347-863E-D9A3B1797865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E5988D7-1D76-D943-B657-AE0564E98A4E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FA9F1EE-D4BC-8B47-8FB3-61CC97B338E4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52B4EB8-D96D-BE4B-B144-7B98EDE513B2}"/>
              </a:ext>
            </a:extLst>
          </p:cNvPr>
          <p:cNvGrpSpPr/>
          <p:nvPr/>
        </p:nvGrpSpPr>
        <p:grpSpPr>
          <a:xfrm>
            <a:off x="148603" y="877465"/>
            <a:ext cx="172244" cy="172244"/>
            <a:chOff x="188912" y="306387"/>
            <a:chExt cx="206375" cy="206375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E2B110B-23F8-B349-B51F-AB5F5B2337E2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D9C53AF-8139-2043-BA0B-E4466AF7A92D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1139A71-5B35-5D41-A5D2-B12133B1972A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7A3D99-3DB3-6144-9AD4-DA96C4ABA5F0}"/>
              </a:ext>
            </a:extLst>
          </p:cNvPr>
          <p:cNvGrpSpPr/>
          <p:nvPr/>
        </p:nvGrpSpPr>
        <p:grpSpPr>
          <a:xfrm>
            <a:off x="531812" y="1232694"/>
            <a:ext cx="205581" cy="205581"/>
            <a:chOff x="188912" y="306387"/>
            <a:chExt cx="206375" cy="206375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977A803-6A67-0143-A0F7-A2ABDACB8D3F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DB10834-8FB3-C84F-9E2D-225ECCA68B44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02DBB6A-E05F-9345-BA5F-7E7358BA562A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DACD20-303C-1045-AE9A-4268459D9534}"/>
              </a:ext>
            </a:extLst>
          </p:cNvPr>
          <p:cNvGrpSpPr/>
          <p:nvPr/>
        </p:nvGrpSpPr>
        <p:grpSpPr>
          <a:xfrm>
            <a:off x="919386" y="842580"/>
            <a:ext cx="151871" cy="151871"/>
            <a:chOff x="188912" y="306387"/>
            <a:chExt cx="206375" cy="206375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81421F5-D5E2-9F4D-BBBD-AB586650F736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D56BFE8-3B51-AF45-96EE-14FEF0E8B7F6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9D1A081-B715-A744-B742-8125F1C16F5B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2EE99E0-0918-6B4A-926F-463E5F866443}"/>
              </a:ext>
            </a:extLst>
          </p:cNvPr>
          <p:cNvGrpSpPr/>
          <p:nvPr/>
        </p:nvGrpSpPr>
        <p:grpSpPr>
          <a:xfrm>
            <a:off x="1166812" y="461523"/>
            <a:ext cx="108647" cy="108647"/>
            <a:chOff x="188912" y="306387"/>
            <a:chExt cx="206375" cy="206375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CDA2B63-FB6C-9A4F-B8EB-913EA3E02AEE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0AC738C-58A0-B940-A9AC-8EE0DB4500D3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5E6F2FE-8955-364E-9753-259A7A606992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16A5D05-C67A-6E4A-9A74-7B7ED06B94FB}"/>
              </a:ext>
            </a:extLst>
          </p:cNvPr>
          <p:cNvGrpSpPr/>
          <p:nvPr/>
        </p:nvGrpSpPr>
        <p:grpSpPr>
          <a:xfrm>
            <a:off x="1505834" y="899337"/>
            <a:ext cx="178263" cy="178263"/>
            <a:chOff x="188912" y="306387"/>
            <a:chExt cx="206375" cy="206375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8CDB723-4F15-B649-B8A7-F9A6CD3C8263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CE4F395-7AAB-B540-80E5-4976A49F804B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156D7AF-E0EC-EF4C-BF0F-F8E5195E0474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429C8F6-B8E7-3548-8005-996530B45A99}"/>
              </a:ext>
            </a:extLst>
          </p:cNvPr>
          <p:cNvGrpSpPr/>
          <p:nvPr/>
        </p:nvGrpSpPr>
        <p:grpSpPr>
          <a:xfrm>
            <a:off x="785360" y="342027"/>
            <a:ext cx="87575" cy="87575"/>
            <a:chOff x="188912" y="306387"/>
            <a:chExt cx="206375" cy="20637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739771C-A23E-C64A-81B5-B80B62C323F9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9FE7A2C-BBB4-B640-8C68-9358A6A1E475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639776-D11D-F74C-B22C-05DFED293525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D2267D3-BCCE-4A42-8F9D-A509E190438E}"/>
              </a:ext>
            </a:extLst>
          </p:cNvPr>
          <p:cNvSpPr/>
          <p:nvPr/>
        </p:nvSpPr>
        <p:spPr>
          <a:xfrm flipV="1">
            <a:off x="636275" y="708757"/>
            <a:ext cx="45719" cy="457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FFC5EE-827A-EB43-8B53-391ECE5223CA}"/>
              </a:ext>
            </a:extLst>
          </p:cNvPr>
          <p:cNvCxnSpPr>
            <a:cxnSpLocks/>
            <a:endCxn id="52" idx="3"/>
          </p:cNvCxnSpPr>
          <p:nvPr/>
        </p:nvCxnSpPr>
        <p:spPr>
          <a:xfrm flipV="1">
            <a:off x="377262" y="416777"/>
            <a:ext cx="420923" cy="165576"/>
          </a:xfrm>
          <a:prstGeom prst="line">
            <a:avLst/>
          </a:prstGeom>
          <a:ln w="635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5B2B281-57E5-5144-9E4C-D1C0371AF81E}"/>
              </a:ext>
            </a:extLst>
          </p:cNvPr>
          <p:cNvCxnSpPr>
            <a:cxnSpLocks/>
            <a:stCxn id="32" idx="0"/>
            <a:endCxn id="28" idx="4"/>
          </p:cNvCxnSpPr>
          <p:nvPr/>
        </p:nvCxnSpPr>
        <p:spPr>
          <a:xfrm flipV="1">
            <a:off x="234725" y="663575"/>
            <a:ext cx="89786" cy="213890"/>
          </a:xfrm>
          <a:prstGeom prst="line">
            <a:avLst/>
          </a:prstGeom>
          <a:ln w="6350">
            <a:solidFill>
              <a:schemeClr val="bg1">
                <a:alpha val="9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1D4470-0244-8B4E-ABFC-C325CC150BD3}"/>
              </a:ext>
            </a:extLst>
          </p:cNvPr>
          <p:cNvCxnSpPr>
            <a:cxnSpLocks/>
            <a:stCxn id="36" idx="0"/>
            <a:endCxn id="28" idx="5"/>
          </p:cNvCxnSpPr>
          <p:nvPr/>
        </p:nvCxnSpPr>
        <p:spPr>
          <a:xfrm flipH="1" flipV="1">
            <a:off x="371002" y="644318"/>
            <a:ext cx="263601" cy="588376"/>
          </a:xfrm>
          <a:prstGeom prst="line">
            <a:avLst/>
          </a:prstGeom>
          <a:ln w="6350">
            <a:solidFill>
              <a:schemeClr val="bg1">
                <a:alpha val="9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FF5EB85-8E71-F444-A72F-E7586E1D55A9}"/>
              </a:ext>
            </a:extLst>
          </p:cNvPr>
          <p:cNvCxnSpPr>
            <a:cxnSpLocks/>
            <a:stCxn id="36" idx="7"/>
            <a:endCxn id="40" idx="3"/>
          </p:cNvCxnSpPr>
          <p:nvPr/>
        </p:nvCxnSpPr>
        <p:spPr>
          <a:xfrm flipV="1">
            <a:off x="707286" y="972210"/>
            <a:ext cx="234341" cy="290591"/>
          </a:xfrm>
          <a:prstGeom prst="line">
            <a:avLst/>
          </a:prstGeom>
          <a:ln w="6350">
            <a:solidFill>
              <a:schemeClr val="bg1">
                <a:alpha val="9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D6511B-BDFC-4F4E-8FB2-A97752AC77CB}"/>
              </a:ext>
            </a:extLst>
          </p:cNvPr>
          <p:cNvCxnSpPr>
            <a:cxnSpLocks/>
            <a:stCxn id="48" idx="1"/>
            <a:endCxn id="44" idx="5"/>
          </p:cNvCxnSpPr>
          <p:nvPr/>
        </p:nvCxnSpPr>
        <p:spPr>
          <a:xfrm flipH="1" flipV="1">
            <a:off x="1259548" y="554259"/>
            <a:ext cx="272392" cy="371184"/>
          </a:xfrm>
          <a:prstGeom prst="line">
            <a:avLst/>
          </a:prstGeom>
          <a:ln w="635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49E577-457A-4B4C-A510-39892D2EE538}"/>
              </a:ext>
            </a:extLst>
          </p:cNvPr>
          <p:cNvCxnSpPr>
            <a:cxnSpLocks/>
            <a:stCxn id="40" idx="7"/>
            <a:endCxn id="44" idx="3"/>
          </p:cNvCxnSpPr>
          <p:nvPr/>
        </p:nvCxnSpPr>
        <p:spPr>
          <a:xfrm flipV="1">
            <a:off x="1049016" y="554259"/>
            <a:ext cx="133707" cy="310562"/>
          </a:xfrm>
          <a:prstGeom prst="line">
            <a:avLst/>
          </a:prstGeom>
          <a:ln w="635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ED430A9-A5BB-194A-84E5-911FC6A8DDD8}"/>
              </a:ext>
            </a:extLst>
          </p:cNvPr>
          <p:cNvCxnSpPr>
            <a:cxnSpLocks/>
            <a:stCxn id="32" idx="5"/>
            <a:endCxn id="36" idx="1"/>
          </p:cNvCxnSpPr>
          <p:nvPr/>
        </p:nvCxnSpPr>
        <p:spPr>
          <a:xfrm>
            <a:off x="295622" y="1024484"/>
            <a:ext cx="266297" cy="238317"/>
          </a:xfrm>
          <a:prstGeom prst="line">
            <a:avLst/>
          </a:prstGeom>
          <a:ln w="6350">
            <a:solidFill>
              <a:schemeClr val="bg1">
                <a:alpha val="9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27FCFB8-CCC3-1540-8D79-B8F64600CDEE}"/>
              </a:ext>
            </a:extLst>
          </p:cNvPr>
          <p:cNvCxnSpPr>
            <a:cxnSpLocks/>
            <a:stCxn id="48" idx="2"/>
            <a:endCxn id="40" idx="6"/>
          </p:cNvCxnSpPr>
          <p:nvPr/>
        </p:nvCxnSpPr>
        <p:spPr>
          <a:xfrm flipH="1" flipV="1">
            <a:off x="1071257" y="918516"/>
            <a:ext cx="434577" cy="69953"/>
          </a:xfrm>
          <a:prstGeom prst="line">
            <a:avLst/>
          </a:prstGeom>
          <a:ln w="6350">
            <a:solidFill>
              <a:schemeClr val="bg1">
                <a:alpha val="9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7891BF-8155-5243-9BFC-0560E3C98E09}"/>
              </a:ext>
            </a:extLst>
          </p:cNvPr>
          <p:cNvCxnSpPr>
            <a:cxnSpLocks/>
            <a:stCxn id="28" idx="6"/>
            <a:endCxn id="40" idx="1"/>
          </p:cNvCxnSpPr>
          <p:nvPr/>
        </p:nvCxnSpPr>
        <p:spPr>
          <a:xfrm>
            <a:off x="390259" y="597827"/>
            <a:ext cx="551368" cy="266994"/>
          </a:xfrm>
          <a:prstGeom prst="line">
            <a:avLst/>
          </a:prstGeom>
          <a:ln w="6350">
            <a:solidFill>
              <a:schemeClr val="bg1">
                <a:alpha val="9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E4D385E-C2DB-C544-A50A-70DAEB1C50CE}"/>
              </a:ext>
            </a:extLst>
          </p:cNvPr>
          <p:cNvCxnSpPr>
            <a:cxnSpLocks/>
            <a:stCxn id="40" idx="0"/>
            <a:endCxn id="52" idx="5"/>
          </p:cNvCxnSpPr>
          <p:nvPr/>
        </p:nvCxnSpPr>
        <p:spPr>
          <a:xfrm flipH="1" flipV="1">
            <a:off x="860110" y="416777"/>
            <a:ext cx="135212" cy="425803"/>
          </a:xfrm>
          <a:prstGeom prst="line">
            <a:avLst/>
          </a:prstGeom>
          <a:ln w="635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6543F7F-8C6C-0244-A093-34C9A81E9943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869667" y="406129"/>
            <a:ext cx="297145" cy="109718"/>
          </a:xfrm>
          <a:prstGeom prst="line">
            <a:avLst/>
          </a:prstGeom>
          <a:ln w="6350">
            <a:solidFill>
              <a:schemeClr val="bg1">
                <a:alpha val="74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C761ED25-018A-564B-A424-7D070F6B0E4D}"/>
              </a:ext>
            </a:extLst>
          </p:cNvPr>
          <p:cNvGrpSpPr/>
          <p:nvPr/>
        </p:nvGrpSpPr>
        <p:grpSpPr>
          <a:xfrm>
            <a:off x="1329621" y="1255586"/>
            <a:ext cx="228894" cy="228894"/>
            <a:chOff x="188912" y="306387"/>
            <a:chExt cx="206375" cy="20637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D601BD76-6F1E-4640-B513-44300C720735}"/>
                </a:ext>
              </a:extLst>
            </p:cNvPr>
            <p:cNvSpPr/>
            <p:nvPr/>
          </p:nvSpPr>
          <p:spPr>
            <a:xfrm>
              <a:off x="215900" y="333375"/>
              <a:ext cx="152400" cy="152400"/>
            </a:xfrm>
            <a:prstGeom prst="ellipse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EEC93C65-F4EE-8E48-9790-681C7A7DC1BB}"/>
                </a:ext>
              </a:extLst>
            </p:cNvPr>
            <p:cNvSpPr/>
            <p:nvPr/>
          </p:nvSpPr>
          <p:spPr>
            <a:xfrm>
              <a:off x="188912" y="306387"/>
              <a:ext cx="206375" cy="206375"/>
            </a:xfrm>
            <a:prstGeom prst="ellipse">
              <a:avLst/>
            </a:prstGeom>
            <a:noFill/>
            <a:ln w="22225">
              <a:solidFill>
                <a:srgbClr val="00B0F0">
                  <a:alpha val="51000"/>
                </a:srgb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C032D048-2CFE-A345-8488-5C0BE12F0B6A}"/>
                </a:ext>
              </a:extLst>
            </p:cNvPr>
            <p:cNvSpPr/>
            <p:nvPr/>
          </p:nvSpPr>
          <p:spPr>
            <a:xfrm>
              <a:off x="241300" y="358775"/>
              <a:ext cx="101600" cy="101600"/>
            </a:xfrm>
            <a:prstGeom prst="ellipse">
              <a:avLst/>
            </a:prstGeom>
            <a:gradFill>
              <a:gsLst>
                <a:gs pos="0">
                  <a:srgbClr val="62ECFB">
                    <a:alpha val="67843"/>
                  </a:srgb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  <a:ln w="6350">
              <a:solidFill>
                <a:srgbClr val="63E5F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784E801-4106-3441-B7EC-AD22B4C585A6}"/>
              </a:ext>
            </a:extLst>
          </p:cNvPr>
          <p:cNvCxnSpPr>
            <a:cxnSpLocks/>
            <a:stCxn id="36" idx="6"/>
            <a:endCxn id="95" idx="2"/>
          </p:cNvCxnSpPr>
          <p:nvPr/>
        </p:nvCxnSpPr>
        <p:spPr>
          <a:xfrm>
            <a:off x="737393" y="1335485"/>
            <a:ext cx="592228" cy="34548"/>
          </a:xfrm>
          <a:prstGeom prst="line">
            <a:avLst/>
          </a:prstGeom>
          <a:ln w="6350">
            <a:solidFill>
              <a:schemeClr val="bg1">
                <a:alpha val="9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831C2C9-129E-8644-B390-1721E4CD017E}"/>
              </a:ext>
            </a:extLst>
          </p:cNvPr>
          <p:cNvCxnSpPr>
            <a:cxnSpLocks/>
            <a:endCxn id="48" idx="4"/>
          </p:cNvCxnSpPr>
          <p:nvPr/>
        </p:nvCxnSpPr>
        <p:spPr>
          <a:xfrm flipV="1">
            <a:off x="1500160" y="1077600"/>
            <a:ext cx="94806" cy="218549"/>
          </a:xfrm>
          <a:prstGeom prst="line">
            <a:avLst/>
          </a:prstGeom>
          <a:ln w="6350">
            <a:solidFill>
              <a:schemeClr val="bg1">
                <a:alpha val="9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F1DFA7C-8A05-B443-A5AE-2CD8A483E18A}"/>
              </a:ext>
            </a:extLst>
          </p:cNvPr>
          <p:cNvCxnSpPr>
            <a:cxnSpLocks/>
            <a:stCxn id="95" idx="1"/>
            <a:endCxn id="40" idx="5"/>
          </p:cNvCxnSpPr>
          <p:nvPr/>
        </p:nvCxnSpPr>
        <p:spPr>
          <a:xfrm flipH="1" flipV="1">
            <a:off x="1049016" y="972210"/>
            <a:ext cx="314126" cy="316897"/>
          </a:xfrm>
          <a:prstGeom prst="line">
            <a:avLst/>
          </a:prstGeom>
          <a:ln w="6350">
            <a:solidFill>
              <a:schemeClr val="bg1">
                <a:alpha val="96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86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Hadi Meidani</dc:creator>
  <cp:lastModifiedBy>Hadi Meidani</cp:lastModifiedBy>
  <cp:revision>14</cp:revision>
  <dcterms:created xsi:type="dcterms:W3CDTF">2015-09-21T02:58:32Z</dcterms:created>
  <dcterms:modified xsi:type="dcterms:W3CDTF">2019-05-15T16:08:58Z</dcterms:modified>
</cp:coreProperties>
</file>