
<file path=[Content_Types].xml><?xml version="1.0" encoding="utf-8"?>
<Types xmlns="http://schemas.openxmlformats.org/package/2006/content-types">
  <Default Extension="png" ContentType="image/png"/>
  <Default Extension="svg" ContentType="image/svg+xml"/>
  <Default Extension="webp" ContentType="image/png"/>
  <Default Extension="jpeg" ContentType="image/jpeg"/>
  <Default Extension="rels" ContentType="application/vnd.openxmlformats-package.relationships+xml"/>
  <Default Extension="xml" ContentType="application/xml"/>
  <Default Extension="avif" ContentType="image/pn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1"/>
  </p:notesMasterIdLst>
  <p:handoutMasterIdLst>
    <p:handoutMasterId r:id="rId12"/>
  </p:handoutMasterIdLst>
  <p:sldIdLst>
    <p:sldId id="266" r:id="rId5"/>
    <p:sldId id="258" r:id="rId6"/>
    <p:sldId id="259" r:id="rId7"/>
    <p:sldId id="260" r:id="rId8"/>
    <p:sldId id="261" r:id="rId9"/>
    <p:sldId id="265"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04040"/>
    <a:srgbClr val="7030A0"/>
    <a:srgbClr val="00B0F0"/>
    <a:srgbClr val="0070C0"/>
    <a:srgbClr val="37CB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88415" autoAdjust="0"/>
  </p:normalViewPr>
  <p:slideViewPr>
    <p:cSldViewPr snapToGrid="0" showGuides="1">
      <p:cViewPr varScale="1">
        <p:scale>
          <a:sx n="84" d="100"/>
          <a:sy n="84" d="100"/>
        </p:scale>
        <p:origin x="581" y="48"/>
      </p:cViewPr>
      <p:guideLst>
        <p:guide orient="horz" pos="2160"/>
        <p:guide pos="3840"/>
      </p:guideLst>
    </p:cSldViewPr>
  </p:slideViewPr>
  <p:notesTextViewPr>
    <p:cViewPr>
      <p:scale>
        <a:sx n="1" d="1"/>
        <a:sy n="1" d="1"/>
      </p:scale>
      <p:origin x="0" y="0"/>
    </p:cViewPr>
  </p:notesTextViewPr>
  <p:sorterViewPr>
    <p:cViewPr>
      <p:scale>
        <a:sx n="114" d="100"/>
        <a:sy n="114" d="100"/>
      </p:scale>
      <p:origin x="0" y="-1476"/>
    </p:cViewPr>
  </p:sorterViewPr>
  <p:notesViewPr>
    <p:cSldViewPr snapToGrid="0" showGuides="1">
      <p:cViewPr>
        <p:scale>
          <a:sx n="50" d="100"/>
          <a:sy n="50" d="100"/>
        </p:scale>
        <p:origin x="2640" y="3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theme" Target="theme/theme1.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8AFA8042-29A1-4486-A765-75526984061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08D8449A-A734-4B2E-9806-61303F24B60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C9249263-8DF9-4907-970E-1CFD040DC73A}" type="datetimeFigureOut">
              <a:rPr lang="en-US" smtClean="0"/>
              <a:t>6/21/2024</a:t>
            </a:fld>
            <a:endParaRPr lang="en-US" dirty="0"/>
          </a:p>
        </p:txBody>
      </p:sp>
      <p:sp>
        <p:nvSpPr>
          <p:cNvPr id="4" name="Footer Placeholder 3">
            <a:extLst>
              <a:ext uri="{FF2B5EF4-FFF2-40B4-BE49-F238E27FC236}">
                <a16:creationId xmlns:a16="http://schemas.microsoft.com/office/drawing/2014/main" xmlns="" id="{F6605C2A-990C-4531-8CBF-BC3BEC0AF344}"/>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0D7358FE-F7D5-4C85-B0FD-2394F7F8774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C5BAE485-B3C6-4830-BBC8-C6E008BDD690}" type="slidenum">
              <a:rPr lang="en-US" smtClean="0"/>
              <a:t>‹#›</a:t>
            </a:fld>
            <a:endParaRPr lang="en-US" dirty="0"/>
          </a:p>
        </p:txBody>
      </p:sp>
    </p:spTree>
    <p:extLst>
      <p:ext uri="{BB962C8B-B14F-4D97-AF65-F5344CB8AC3E}">
        <p14:creationId xmlns:p14="http://schemas.microsoft.com/office/powerpoint/2010/main" val="4121628954"/>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C70B412-7BFF-46C7-AB5E-DE35F66C9933}" type="datetimeFigureOut">
              <a:rPr lang="en-US" noProof="0" smtClean="0"/>
              <a:t>6/21/2024</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85ACE04-E13C-4837-B6DD-B388E7CAA05E}" type="slidenum">
              <a:rPr lang="en-US" noProof="0" smtClean="0"/>
              <a:t>‹#›</a:t>
            </a:fld>
            <a:endParaRPr lang="en-US" noProof="0" dirty="0"/>
          </a:p>
        </p:txBody>
      </p:sp>
    </p:spTree>
    <p:extLst>
      <p:ext uri="{BB962C8B-B14F-4D97-AF65-F5344CB8AC3E}">
        <p14:creationId xmlns:p14="http://schemas.microsoft.com/office/powerpoint/2010/main" val="18504410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2</a:t>
            </a:fld>
            <a:endParaRPr lang="en-US"/>
          </a:p>
        </p:txBody>
      </p:sp>
    </p:spTree>
    <p:extLst>
      <p:ext uri="{BB962C8B-B14F-4D97-AF65-F5344CB8AC3E}">
        <p14:creationId xmlns:p14="http://schemas.microsoft.com/office/powerpoint/2010/main" val="8424250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3</a:t>
            </a:fld>
            <a:endParaRPr lang="en-US"/>
          </a:p>
        </p:txBody>
      </p:sp>
    </p:spTree>
    <p:extLst>
      <p:ext uri="{BB962C8B-B14F-4D97-AF65-F5344CB8AC3E}">
        <p14:creationId xmlns:p14="http://schemas.microsoft.com/office/powerpoint/2010/main" val="346501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4</a:t>
            </a:fld>
            <a:endParaRPr lang="en-US"/>
          </a:p>
        </p:txBody>
      </p:sp>
    </p:spTree>
    <p:extLst>
      <p:ext uri="{BB962C8B-B14F-4D97-AF65-F5344CB8AC3E}">
        <p14:creationId xmlns:p14="http://schemas.microsoft.com/office/powerpoint/2010/main" val="360483346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fld id="{385ACE04-E13C-4837-B6DD-B388E7CAA05E}" type="slidenum">
              <a:rPr lang="en-US" smtClean="0"/>
              <a:t>5</a:t>
            </a:fld>
            <a:endParaRPr lang="en-US"/>
          </a:p>
        </p:txBody>
      </p:sp>
    </p:spTree>
    <p:extLst>
      <p:ext uri="{BB962C8B-B14F-4D97-AF65-F5344CB8AC3E}">
        <p14:creationId xmlns:p14="http://schemas.microsoft.com/office/powerpoint/2010/main" val="18596407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385ACE04-E13C-4837-B6DD-B388E7CAA05E}" type="slidenum">
              <a:rPr lang="en-US" noProof="0" smtClean="0"/>
              <a:t>6</a:t>
            </a:fld>
            <a:endParaRPr lang="en-US" noProof="0" dirty="0"/>
          </a:p>
        </p:txBody>
      </p:sp>
    </p:spTree>
    <p:extLst>
      <p:ext uri="{BB962C8B-B14F-4D97-AF65-F5344CB8AC3E}">
        <p14:creationId xmlns:p14="http://schemas.microsoft.com/office/powerpoint/2010/main" val="26411979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Master" Target="../slideMasters/slideMaster1.xml"/><Relationship Id="rId5" Type="http://schemas.openxmlformats.org/officeDocument/2006/relationships/image" Target="../media/image4.svg"/><Relationship Id="rId4" Type="http://schemas.openxmlformats.org/officeDocument/2006/relationships/image" Target="../media/image2.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with Imag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6/21/2024</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8994553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Text Placeholder 2">
            <a:extLst>
              <a:ext uri="{FF2B5EF4-FFF2-40B4-BE49-F238E27FC236}">
                <a16:creationId xmlns:a16="http://schemas.microsoft.com/office/drawing/2014/main" xmlns="" id="{BE814D66-F00F-0D44-AD03-889FEE787EB6}"/>
              </a:ext>
            </a:extLst>
          </p:cNvPr>
          <p:cNvSpPr>
            <a:spLocks noGrp="1"/>
          </p:cNvSpPr>
          <p:nvPr>
            <p:ph idx="1" hasCustomPrompt="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 name="Title 2">
            <a:extLst>
              <a:ext uri="{FF2B5EF4-FFF2-40B4-BE49-F238E27FC236}">
                <a16:creationId xmlns:a16="http://schemas.microsoft.com/office/drawing/2014/main" xmlns="" id="{FF9B990C-5D9C-4A90-AC73-5889BC9F755C}"/>
              </a:ext>
            </a:extLst>
          </p:cNvPr>
          <p:cNvSpPr>
            <a:spLocks noGrp="1"/>
          </p:cNvSpPr>
          <p:nvPr>
            <p:ph type="title" hasCustomPrompt="1"/>
          </p:nvPr>
        </p:nvSpPr>
        <p:spPr/>
        <p:txBody>
          <a:bodyPr/>
          <a:lstStyle/>
          <a:p>
            <a:r>
              <a:rPr lang="en-US" noProof="0"/>
              <a:t>CLICK TO EDIT MASTER TITLE STYLE</a:t>
            </a:r>
          </a:p>
        </p:txBody>
      </p:sp>
      <p:sp>
        <p:nvSpPr>
          <p:cNvPr id="16" name="Oval 15">
            <a:extLst>
              <a:ext uri="{FF2B5EF4-FFF2-40B4-BE49-F238E27FC236}">
                <a16:creationId xmlns:a16="http://schemas.microsoft.com/office/drawing/2014/main" xmlns="" id="{44C85E5F-5B5E-48CC-8469-0263621D91FF}"/>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Oval 16">
            <a:extLst>
              <a:ext uri="{FF2B5EF4-FFF2-40B4-BE49-F238E27FC236}">
                <a16:creationId xmlns:a16="http://schemas.microsoft.com/office/drawing/2014/main" xmlns="" id="{7EE4E300-6C8E-4262-BE1D-587C7B70E7ED}"/>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28970281"/>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6" name="Content Placeholder 3">
            <a:extLst>
              <a:ext uri="{FF2B5EF4-FFF2-40B4-BE49-F238E27FC236}">
                <a16:creationId xmlns:a16="http://schemas.microsoft.com/office/drawing/2014/main" xmlns="" id="{6E22FA8C-3243-4716-A6BD-F37D6058FB43}"/>
              </a:ext>
            </a:extLst>
          </p:cNvPr>
          <p:cNvSpPr>
            <a:spLocks noGrp="1"/>
          </p:cNvSpPr>
          <p:nvPr>
            <p:ph sz="half" idx="2" hasCustomPrompt="1"/>
          </p:nvPr>
        </p:nvSpPr>
        <p:spPr>
          <a:xfrm>
            <a:off x="6347381"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7" name="Content Placeholder 2">
            <a:extLst>
              <a:ext uri="{FF2B5EF4-FFF2-40B4-BE49-F238E27FC236}">
                <a16:creationId xmlns:a16="http://schemas.microsoft.com/office/drawing/2014/main" xmlns="" id="{8ABE3FD8-339C-4F75-876F-8347ADE67E94}"/>
              </a:ext>
            </a:extLst>
          </p:cNvPr>
          <p:cNvSpPr>
            <a:spLocks noGrp="1"/>
          </p:cNvSpPr>
          <p:nvPr>
            <p:ph sz="half" idx="1" hasCustomPrompt="1"/>
          </p:nvPr>
        </p:nvSpPr>
        <p:spPr>
          <a:xfrm>
            <a:off x="363416" y="1825625"/>
            <a:ext cx="5481203" cy="435133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5" name="Oval 24">
            <a:extLst>
              <a:ext uri="{FF2B5EF4-FFF2-40B4-BE49-F238E27FC236}">
                <a16:creationId xmlns:a16="http://schemas.microsoft.com/office/drawing/2014/main" xmlns="" id="{E72FB389-5EA4-4084-B7A2-A4D0A43561F6}"/>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F7783FE1-0115-4345-89B2-C073569FB8EE}"/>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1273661461"/>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27" name="Text Placeholder 4">
            <a:extLst>
              <a:ext uri="{FF2B5EF4-FFF2-40B4-BE49-F238E27FC236}">
                <a16:creationId xmlns:a16="http://schemas.microsoft.com/office/drawing/2014/main" xmlns="" id="{9F73353B-C50B-4A8A-87CF-657C1EB8940F}"/>
              </a:ext>
            </a:extLst>
          </p:cNvPr>
          <p:cNvSpPr>
            <a:spLocks noGrp="1"/>
          </p:cNvSpPr>
          <p:nvPr>
            <p:ph type="body" sz="quarter" idx="3" hasCustomPrompt="1"/>
          </p:nvPr>
        </p:nvSpPr>
        <p:spPr>
          <a:xfrm>
            <a:off x="6347380" y="1681163"/>
            <a:ext cx="5481203"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8" name="Content Placeholder 5">
            <a:extLst>
              <a:ext uri="{FF2B5EF4-FFF2-40B4-BE49-F238E27FC236}">
                <a16:creationId xmlns:a16="http://schemas.microsoft.com/office/drawing/2014/main" xmlns="" id="{5EFF7F5E-3221-4390-9B17-D1944365BF12}"/>
              </a:ext>
            </a:extLst>
          </p:cNvPr>
          <p:cNvSpPr>
            <a:spLocks noGrp="1"/>
          </p:cNvSpPr>
          <p:nvPr>
            <p:ph sz="quarter" idx="4" hasCustomPrompt="1"/>
          </p:nvPr>
        </p:nvSpPr>
        <p:spPr>
          <a:xfrm>
            <a:off x="6347379" y="2586215"/>
            <a:ext cx="5481203"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9" name="Text Placeholder 2">
            <a:extLst>
              <a:ext uri="{FF2B5EF4-FFF2-40B4-BE49-F238E27FC236}">
                <a16:creationId xmlns:a16="http://schemas.microsoft.com/office/drawing/2014/main" xmlns="" id="{9506B516-77C1-431B-A8A5-68FA5D4B6D7E}"/>
              </a:ext>
            </a:extLst>
          </p:cNvPr>
          <p:cNvSpPr>
            <a:spLocks noGrp="1"/>
          </p:cNvSpPr>
          <p:nvPr>
            <p:ph type="body" idx="1" hasCustomPrompt="1"/>
          </p:nvPr>
        </p:nvSpPr>
        <p:spPr>
          <a:xfrm>
            <a:off x="363416" y="1681163"/>
            <a:ext cx="5481202"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30" name="Content Placeholder 3">
            <a:extLst>
              <a:ext uri="{FF2B5EF4-FFF2-40B4-BE49-F238E27FC236}">
                <a16:creationId xmlns:a16="http://schemas.microsoft.com/office/drawing/2014/main" xmlns="" id="{860F1452-CAB9-4154-ADCC-9245E71D0D2C}"/>
              </a:ext>
            </a:extLst>
          </p:cNvPr>
          <p:cNvSpPr>
            <a:spLocks noGrp="1"/>
          </p:cNvSpPr>
          <p:nvPr>
            <p:ph sz="half" idx="2" hasCustomPrompt="1"/>
          </p:nvPr>
        </p:nvSpPr>
        <p:spPr>
          <a:xfrm>
            <a:off x="363416" y="2586215"/>
            <a:ext cx="5481202" cy="3603448"/>
          </a:xfrm>
        </p:spPr>
        <p:txBody>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1" name="Oval 30">
            <a:extLst>
              <a:ext uri="{FF2B5EF4-FFF2-40B4-BE49-F238E27FC236}">
                <a16:creationId xmlns:a16="http://schemas.microsoft.com/office/drawing/2014/main" xmlns="" id="{12892DF4-5A8A-4E92-A425-210ABE570F58}"/>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2" name="Oval 31">
            <a:extLst>
              <a:ext uri="{FF2B5EF4-FFF2-40B4-BE49-F238E27FC236}">
                <a16:creationId xmlns:a16="http://schemas.microsoft.com/office/drawing/2014/main" xmlns="" id="{99AE2680-A46C-4B06-9ED9-53E617C1F17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3155278557"/>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Text Placeholder 3">
            <a:extLst>
              <a:ext uri="{FF2B5EF4-FFF2-40B4-BE49-F238E27FC236}">
                <a16:creationId xmlns:a16="http://schemas.microsoft.com/office/drawing/2014/main" xmlns="" id="{86E0573A-023B-4D1C-8224-56A5D0DDF379}"/>
              </a:ext>
            </a:extLst>
          </p:cNvPr>
          <p:cNvSpPr>
            <a:spLocks noGrp="1"/>
          </p:cNvSpPr>
          <p:nvPr>
            <p:ph type="body" sz="half" idx="2" hasCustomPrompt="1"/>
          </p:nvPr>
        </p:nvSpPr>
        <p:spPr>
          <a:xfrm>
            <a:off x="839788" y="4839679"/>
            <a:ext cx="10507662" cy="1305379"/>
          </a:xfrm>
        </p:spPr>
        <p:txBody>
          <a:bodyPr vert="horz" lIns="91440" tIns="45720" rIns="91440" bIns="45720" rtlCol="0">
            <a:noAutofit/>
          </a:bodyPr>
          <a:lstStyle>
            <a:lvl1pPr marL="0" indent="0" algn="ctr">
              <a:buNone/>
              <a:defRPr lang="en-US" b="0" cap="none" baseline="0"/>
            </a:lvl1pPr>
          </a:lstStyle>
          <a:p>
            <a:pPr marL="228600" lvl="0" indent="-228600" algn="ctr">
              <a:lnSpc>
                <a:spcPct val="100000"/>
              </a:lnSpc>
            </a:pPr>
            <a:r>
              <a:rPr lang="en-US" noProof="0"/>
              <a:t>Edit Master text styles</a:t>
            </a:r>
          </a:p>
        </p:txBody>
      </p:sp>
      <p:sp>
        <p:nvSpPr>
          <p:cNvPr id="15" name="Picture Placeholder 2">
            <a:extLst>
              <a:ext uri="{FF2B5EF4-FFF2-40B4-BE49-F238E27FC236}">
                <a16:creationId xmlns:a16="http://schemas.microsoft.com/office/drawing/2014/main" xmlns="" id="{12087456-C0E8-4AA6-81E8-996CEC037E57}"/>
              </a:ext>
            </a:extLst>
          </p:cNvPr>
          <p:cNvSpPr>
            <a:spLocks noGrp="1"/>
          </p:cNvSpPr>
          <p:nvPr>
            <p:ph type="pic" idx="1"/>
          </p:nvPr>
        </p:nvSpPr>
        <p:spPr>
          <a:xfrm>
            <a:off x="0" y="1"/>
            <a:ext cx="12192000" cy="3713017"/>
          </a:xfrm>
          <a:solidFill>
            <a:schemeClr val="bg1">
              <a:lumMod val="85000"/>
            </a:schemeClr>
          </a:solidFill>
        </p:spPr>
        <p:txBody>
          <a:bodyPr vert="horz" lIns="91440" tIns="45720" rIns="91440" bIns="45720" rtlCol="0" anchor="ctr">
            <a:normAutofit/>
          </a:bodyPr>
          <a:lstStyle>
            <a:lvl1pPr>
              <a:defRPr lang="en-US" sz="2000" dirty="0"/>
            </a:lvl1pPr>
          </a:lstStyle>
          <a:p>
            <a:pPr marL="0" lvl="0" indent="0" algn="ctr">
              <a:buNone/>
            </a:pPr>
            <a:r>
              <a:rPr lang="en-US" noProof="0" smtClean="0"/>
              <a:t>Click icon to add picture</a:t>
            </a:r>
            <a:endParaRPr lang="en-US" noProof="0" dirty="0"/>
          </a:p>
        </p:txBody>
      </p:sp>
    </p:spTree>
    <p:extLst>
      <p:ext uri="{BB962C8B-B14F-4D97-AF65-F5344CB8AC3E}">
        <p14:creationId xmlns:p14="http://schemas.microsoft.com/office/powerpoint/2010/main" val="1821192149"/>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30" name="Text Placeholder 3">
            <a:extLst>
              <a:ext uri="{FF2B5EF4-FFF2-40B4-BE49-F238E27FC236}">
                <a16:creationId xmlns:a16="http://schemas.microsoft.com/office/drawing/2014/main" xmlns="" id="{1B247C0B-04BA-4D5C-A41D-AEA60217241B}"/>
              </a:ext>
            </a:extLst>
          </p:cNvPr>
          <p:cNvSpPr>
            <a:spLocks noGrp="1"/>
          </p:cNvSpPr>
          <p:nvPr>
            <p:ph type="body" sz="half" idx="2" hasCustomPrompt="1"/>
          </p:nvPr>
        </p:nvSpPr>
        <p:spPr>
          <a:xfrm>
            <a:off x="363416" y="2057400"/>
            <a:ext cx="3206261"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Edit Master text styles</a:t>
            </a:r>
          </a:p>
        </p:txBody>
      </p:sp>
      <p:sp>
        <p:nvSpPr>
          <p:cNvPr id="31" name="Content Placeholder 2">
            <a:extLst>
              <a:ext uri="{FF2B5EF4-FFF2-40B4-BE49-F238E27FC236}">
                <a16:creationId xmlns:a16="http://schemas.microsoft.com/office/drawing/2014/main" xmlns="" id="{194C619D-34F6-4A29-857A-D76007218728}"/>
              </a:ext>
            </a:extLst>
          </p:cNvPr>
          <p:cNvSpPr>
            <a:spLocks noGrp="1"/>
          </p:cNvSpPr>
          <p:nvPr>
            <p:ph idx="1" hasCustomPrompt="1"/>
          </p:nvPr>
        </p:nvSpPr>
        <p:spPr>
          <a:xfrm>
            <a:off x="3888084" y="246187"/>
            <a:ext cx="7467304" cy="5614864"/>
          </a:xfrm>
        </p:spPr>
        <p:txBody>
          <a:bodyPr>
            <a:normAutofit/>
          </a:bodyPr>
          <a:lstStyle>
            <a:lvl1pPr>
              <a:defRPr sz="2000"/>
            </a:lvl1pPr>
            <a:lvl2pPr>
              <a:defRPr sz="1800"/>
            </a:lvl2pPr>
            <a:lvl3pPr>
              <a:defRPr sz="1600"/>
            </a:lvl3pPr>
            <a:lvl4pPr>
              <a:defRPr sz="1400"/>
            </a:lvl4pPr>
            <a:lvl5pPr>
              <a:defRPr sz="1400"/>
            </a:lvl5pPr>
            <a:lvl6pPr>
              <a:defRPr sz="2000"/>
            </a:lvl6pPr>
            <a:lvl7pPr>
              <a:defRPr sz="2000"/>
            </a:lvl7pPr>
            <a:lvl8pPr>
              <a:defRPr sz="2000"/>
            </a:lvl8pPr>
            <a:lvl9pPr>
              <a:defRPr sz="2000"/>
            </a:lvl9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695175903"/>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p:nvPr>
        </p:nvSpPr>
        <p:spPr>
          <a:xfrm>
            <a:off x="363416" y="246186"/>
            <a:ext cx="11465168" cy="1037492"/>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2454442" y="1429119"/>
            <a:ext cx="9737558" cy="15383"/>
          </a:xfrm>
          <a:prstGeom prst="line">
            <a:avLst/>
          </a:prstGeom>
          <a:ln w="63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9" name="Group 18">
            <a:extLst>
              <a:ext uri="{FF2B5EF4-FFF2-40B4-BE49-F238E27FC236}">
                <a16:creationId xmlns:a16="http://schemas.microsoft.com/office/drawing/2014/main" xmlns="" id="{EC7CCE55-AF4E-4245-BFBC-DEC36E1D4A47}"/>
              </a:ext>
            </a:extLst>
          </p:cNvPr>
          <p:cNvGrpSpPr/>
          <p:nvPr userDrawn="1"/>
        </p:nvGrpSpPr>
        <p:grpSpPr>
          <a:xfrm>
            <a:off x="363416" y="421045"/>
            <a:ext cx="748798" cy="134113"/>
            <a:chOff x="4827813" y="2534636"/>
            <a:chExt cx="996651" cy="178504"/>
          </a:xfrm>
        </p:grpSpPr>
        <p:sp>
          <p:nvSpPr>
            <p:cNvPr id="20" name="Oval 19">
              <a:extLst>
                <a:ext uri="{FF2B5EF4-FFF2-40B4-BE49-F238E27FC236}">
                  <a16:creationId xmlns:a16="http://schemas.microsoft.com/office/drawing/2014/main" xmlns="" id="{A13A9D50-C6EA-F04C-BB84-891959D759F9}"/>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2790B908-BCFE-FA4B-B5E3-36C62E088DE9}"/>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3" name="Oval 22">
              <a:extLst>
                <a:ext uri="{FF2B5EF4-FFF2-40B4-BE49-F238E27FC236}">
                  <a16:creationId xmlns:a16="http://schemas.microsoft.com/office/drawing/2014/main" xmlns="" id="{C96D4A9D-D054-044B-8920-BE06A68ED267}"/>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4" name="Oval 23">
              <a:extLst>
                <a:ext uri="{FF2B5EF4-FFF2-40B4-BE49-F238E27FC236}">
                  <a16:creationId xmlns:a16="http://schemas.microsoft.com/office/drawing/2014/main" xmlns="" id="{843643B7-9DFD-8C46-881C-69B3D67CA91A}"/>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3" name="Oval 12">
            <a:extLst>
              <a:ext uri="{FF2B5EF4-FFF2-40B4-BE49-F238E27FC236}">
                <a16:creationId xmlns:a16="http://schemas.microsoft.com/office/drawing/2014/main" xmlns="" id="{82D9D565-739D-4898-97BD-79EB8C7F91EC}"/>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620FADA3-E777-489C-976D-0B0C4FD31310}"/>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436514738"/>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grpSp>
        <p:nvGrpSpPr>
          <p:cNvPr id="4" name="Group 3">
            <a:extLst>
              <a:ext uri="{FF2B5EF4-FFF2-40B4-BE49-F238E27FC236}">
                <a16:creationId xmlns:a16="http://schemas.microsoft.com/office/drawing/2014/main" xmlns="" id="{8DCE8039-0D05-4A75-878A-907B8D44B9E7}"/>
              </a:ext>
            </a:extLst>
          </p:cNvPr>
          <p:cNvGrpSpPr/>
          <p:nvPr userDrawn="1"/>
        </p:nvGrpSpPr>
        <p:grpSpPr>
          <a:xfrm>
            <a:off x="363416" y="421045"/>
            <a:ext cx="748798" cy="134113"/>
            <a:chOff x="4827813" y="2534636"/>
            <a:chExt cx="996651" cy="178504"/>
          </a:xfrm>
        </p:grpSpPr>
        <p:sp>
          <p:nvSpPr>
            <p:cNvPr id="5" name="Oval 4">
              <a:extLst>
                <a:ext uri="{FF2B5EF4-FFF2-40B4-BE49-F238E27FC236}">
                  <a16:creationId xmlns:a16="http://schemas.microsoft.com/office/drawing/2014/main" xmlns="" id="{C1402252-45E8-45B3-BA5E-DFA33A4547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 name="Oval 5">
              <a:extLst>
                <a:ext uri="{FF2B5EF4-FFF2-40B4-BE49-F238E27FC236}">
                  <a16:creationId xmlns:a16="http://schemas.microsoft.com/office/drawing/2014/main" xmlns="" id="{1300C883-1ACE-4AF3-9875-792A769588D5}"/>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Oval 6">
              <a:extLst>
                <a:ext uri="{FF2B5EF4-FFF2-40B4-BE49-F238E27FC236}">
                  <a16:creationId xmlns:a16="http://schemas.microsoft.com/office/drawing/2014/main" xmlns="" id="{E75483D7-E612-43D2-9B0E-C69356C160DA}"/>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8" name="Oval 7">
              <a:extLst>
                <a:ext uri="{FF2B5EF4-FFF2-40B4-BE49-F238E27FC236}">
                  <a16:creationId xmlns:a16="http://schemas.microsoft.com/office/drawing/2014/main" xmlns="" id="{F279C5F2-4C7F-4470-A44F-E8AD69AC9FA0}"/>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875061161"/>
      </p:ext>
    </p:extLst>
  </p:cSld>
  <p:clrMapOvr>
    <a:masterClrMapping/>
  </p:clrMapOvr>
  <p:hf hdr="0" ftr="0" dt="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Content, and Large Photo">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5908430"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5908430" y="2506662"/>
            <a:ext cx="5445370" cy="3454523"/>
          </a:xfrm>
        </p:spPr>
        <p:txBody>
          <a:bodyPr lIns="0" tIns="0" rIns="0" bIns="0">
            <a:noAutofit/>
          </a:bodyPr>
          <a:lstStyle>
            <a:lvl1pPr>
              <a:lnSpc>
                <a:spcPct val="100000"/>
              </a:lnSpc>
              <a:buClr>
                <a:schemeClr val="accent1"/>
              </a:buClr>
              <a:defRPr sz="1800"/>
            </a:lvl1pPr>
            <a:lvl2pPr>
              <a:lnSpc>
                <a:spcPct val="100000"/>
              </a:lnSpc>
              <a:buClr>
                <a:schemeClr val="accent1"/>
              </a:buClr>
              <a:defRPr sz="1600"/>
            </a:lvl2pPr>
            <a:lvl3pPr>
              <a:lnSpc>
                <a:spcPct val="100000"/>
              </a:lnSpc>
              <a:buClr>
                <a:schemeClr val="accent1"/>
              </a:buClr>
              <a:defRPr sz="1400"/>
            </a:lvl3pPr>
            <a:lvl4pPr>
              <a:lnSpc>
                <a:spcPct val="100000"/>
              </a:lnSpc>
              <a:buClr>
                <a:schemeClr val="accent1"/>
              </a:buClr>
              <a:defRPr sz="1200"/>
            </a:lvl4pPr>
            <a:lvl5pPr>
              <a:lnSpc>
                <a:spcPct val="100000"/>
              </a:lnSpc>
              <a:buClr>
                <a:schemeClr val="accent1"/>
              </a:buClr>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469045" y="0"/>
            <a:ext cx="5210175" cy="5961063"/>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1847650"/>
      </p:ext>
    </p:extLst>
  </p:cSld>
  <p:clrMapOvr>
    <a:masterClrMapping/>
  </p:clrMapOvr>
  <p:hf hdr="0" ftr="0" dt="0"/>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Content, and Three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4BC16441-0F1F-453B-BACF-543CEDE2AE72}"/>
              </a:ext>
            </a:extLst>
          </p:cNvPr>
          <p:cNvSpPr>
            <a:spLocks noGrp="1"/>
          </p:cNvSpPr>
          <p:nvPr>
            <p:ph type="title"/>
          </p:nvPr>
        </p:nvSpPr>
        <p:spPr>
          <a:xfrm>
            <a:off x="363416" y="1046163"/>
            <a:ext cx="5445369" cy="1114784"/>
          </a:xfrm>
        </p:spPr>
        <p:txBody>
          <a:bodyPr lIns="0" tIns="0" rIns="0" bIns="0" anchor="b">
            <a:noAutofit/>
          </a:bodyPr>
          <a:lstStyle>
            <a:lvl1pPr>
              <a:defRPr sz="3200" b="1" cap="all" baseline="0"/>
            </a:lvl1pPr>
          </a:lstStyle>
          <a:p>
            <a:r>
              <a:rPr lang="en-US" noProof="0" smtClean="0"/>
              <a:t>Click to edit Master title style</a:t>
            </a:r>
            <a:endParaRPr lang="en-US" noProof="0"/>
          </a:p>
        </p:txBody>
      </p:sp>
      <p:sp>
        <p:nvSpPr>
          <p:cNvPr id="3" name="Content Placeholder 2">
            <a:extLst>
              <a:ext uri="{FF2B5EF4-FFF2-40B4-BE49-F238E27FC236}">
                <a16:creationId xmlns:a16="http://schemas.microsoft.com/office/drawing/2014/main" xmlns="" id="{61EC9302-80D9-4A88-8591-DE2D4BA1F91A}"/>
              </a:ext>
            </a:extLst>
          </p:cNvPr>
          <p:cNvSpPr>
            <a:spLocks noGrp="1"/>
          </p:cNvSpPr>
          <p:nvPr>
            <p:ph idx="1" hasCustomPrompt="1"/>
          </p:nvPr>
        </p:nvSpPr>
        <p:spPr>
          <a:xfrm>
            <a:off x="363416" y="2506662"/>
            <a:ext cx="5445370" cy="3454523"/>
          </a:xfrm>
        </p:spPr>
        <p:txBody>
          <a:bodyPr lIns="0" tIns="0" rIns="0" bIns="0">
            <a:noAutofit/>
          </a:bodyPr>
          <a:lstStyle>
            <a:lvl1pPr>
              <a:lnSpc>
                <a:spcPct val="100000"/>
              </a:lnSpc>
              <a:defRPr sz="1800"/>
            </a:lvl1pPr>
            <a:lvl2pPr>
              <a:lnSpc>
                <a:spcPct val="100000"/>
              </a:lnSpc>
              <a:defRPr sz="1600"/>
            </a:lvl2pPr>
            <a:lvl3pPr>
              <a:lnSpc>
                <a:spcPct val="100000"/>
              </a:lnSpc>
              <a:defRPr sz="1400"/>
            </a:lvl3pPr>
            <a:lvl4pPr>
              <a:lnSpc>
                <a:spcPct val="100000"/>
              </a:lnSpc>
              <a:defRPr sz="1200"/>
            </a:lvl4pPr>
            <a:lvl5pPr>
              <a:lnSpc>
                <a:spcPct val="100000"/>
              </a:lnSpc>
              <a:defRPr sz="12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8" name="Content Placeholder 16">
            <a:extLst>
              <a:ext uri="{FF2B5EF4-FFF2-40B4-BE49-F238E27FC236}">
                <a16:creationId xmlns:a16="http://schemas.microsoft.com/office/drawing/2014/main" xmlns="" id="{6AEAE6ED-58FA-4039-939A-E4032520CB3C}"/>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accent3"/>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sp>
        <p:nvSpPr>
          <p:cNvPr id="10" name="Picture Placeholder 9">
            <a:extLst>
              <a:ext uri="{FF2B5EF4-FFF2-40B4-BE49-F238E27FC236}">
                <a16:creationId xmlns:a16="http://schemas.microsoft.com/office/drawing/2014/main" xmlns="" id="{4502AABE-45EB-48A5-AD25-47BD8B79DF61}"/>
              </a:ext>
            </a:extLst>
          </p:cNvPr>
          <p:cNvSpPr>
            <a:spLocks noGrp="1"/>
          </p:cNvSpPr>
          <p:nvPr>
            <p:ph type="pic" sz="quarter" idx="15"/>
          </p:nvPr>
        </p:nvSpPr>
        <p:spPr>
          <a:xfrm>
            <a:off x="5919755" y="1"/>
            <a:ext cx="3430408" cy="4091942"/>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24055"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36341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4608159" y="4718683"/>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4289752" y="4494279"/>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1804745"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Picture Placeholder 9">
            <a:extLst>
              <a:ext uri="{FF2B5EF4-FFF2-40B4-BE49-F238E27FC236}">
                <a16:creationId xmlns:a16="http://schemas.microsoft.com/office/drawing/2014/main" xmlns="" id="{63A2A33D-4D91-454D-A35B-6DA97069EC3F}"/>
              </a:ext>
            </a:extLst>
          </p:cNvPr>
          <p:cNvSpPr>
            <a:spLocks noGrp="1"/>
          </p:cNvSpPr>
          <p:nvPr>
            <p:ph type="pic" sz="quarter" idx="16"/>
          </p:nvPr>
        </p:nvSpPr>
        <p:spPr>
          <a:xfrm>
            <a:off x="9542186" y="555157"/>
            <a:ext cx="2649814" cy="4298197"/>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
        <p:nvSpPr>
          <p:cNvPr id="21" name="Picture Placeholder 9">
            <a:extLst>
              <a:ext uri="{FF2B5EF4-FFF2-40B4-BE49-F238E27FC236}">
                <a16:creationId xmlns:a16="http://schemas.microsoft.com/office/drawing/2014/main" xmlns="" id="{7EC67FB7-777C-473E-95B8-585AA8E66406}"/>
              </a:ext>
            </a:extLst>
          </p:cNvPr>
          <p:cNvSpPr>
            <a:spLocks noGrp="1"/>
          </p:cNvSpPr>
          <p:nvPr>
            <p:ph type="pic" sz="quarter" idx="17"/>
          </p:nvPr>
        </p:nvSpPr>
        <p:spPr>
          <a:xfrm>
            <a:off x="5919754" y="4289110"/>
            <a:ext cx="3430407" cy="1672075"/>
          </a:xfrm>
          <a:solidFill>
            <a:schemeClr val="bg1">
              <a:lumMod val="85000"/>
            </a:schemeClr>
          </a:solidFill>
        </p:spPr>
        <p:txBody>
          <a:bodyPr anchor="ctr"/>
          <a:lstStyle>
            <a:lvl1pPr marL="0" indent="0" algn="ctr">
              <a:buNone/>
              <a:defRPr/>
            </a:lvl1pPr>
          </a:lstStyle>
          <a:p>
            <a:r>
              <a:rPr lang="en-US" noProof="0" smtClean="0"/>
              <a:t>Click icon to add picture</a:t>
            </a:r>
            <a:endParaRPr lang="en-US" noProof="0" dirty="0"/>
          </a:p>
        </p:txBody>
      </p:sp>
    </p:spTree>
    <p:extLst>
      <p:ext uri="{BB962C8B-B14F-4D97-AF65-F5344CB8AC3E}">
        <p14:creationId xmlns:p14="http://schemas.microsoft.com/office/powerpoint/2010/main" val="234058956"/>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Half Image Horizontal">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831850" y="3794663"/>
            <a:ext cx="10515600" cy="823232"/>
          </a:xfrm>
        </p:spPr>
        <p:txBody>
          <a:bodyPr vert="horz" lIns="91440" tIns="45720" rIns="91440" bIns="45720" rtlCol="0" anchor="b">
            <a:noAutofit/>
          </a:bodyPr>
          <a:lstStyle>
            <a:lvl1pPr algn="ctr">
              <a:defRPr lang="en-IN" sz="3600" b="1" cap="all" baseline="0"/>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831850" y="4839691"/>
            <a:ext cx="10515600" cy="1305379"/>
          </a:xfrm>
        </p:spPr>
        <p:txBody>
          <a:bodyPr vert="horz" lIns="91440" tIns="45720" rIns="91440" bIns="45720" rtlCol="0">
            <a:noAutofit/>
          </a:bodyPr>
          <a:lstStyle>
            <a:lvl1pPr marL="0" indent="0" algn="ctr">
              <a:lnSpc>
                <a:spcPct val="100000"/>
              </a:lnSpc>
              <a:buNone/>
              <a:defRPr lang="en-US" sz="1800" b="0" cap="none" baseline="0" dirty="0" smtClean="0"/>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0" y="0"/>
            <a:ext cx="12192000" cy="3713018"/>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5351690" y="3748188"/>
            <a:ext cx="1488621" cy="0"/>
          </a:xfrm>
          <a:prstGeom prst="line">
            <a:avLst/>
          </a:prstGeom>
          <a:ln w="139700">
            <a:solidFill>
              <a:schemeClr val="accent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8" name="Group 17">
            <a:extLst>
              <a:ext uri="{FF2B5EF4-FFF2-40B4-BE49-F238E27FC236}">
                <a16:creationId xmlns:a16="http://schemas.microsoft.com/office/drawing/2014/main" xmlns="" id="{65844635-8274-49B1-BBEC-354A0872E526}"/>
              </a:ext>
            </a:extLst>
          </p:cNvPr>
          <p:cNvGrpSpPr/>
          <p:nvPr userDrawn="1"/>
        </p:nvGrpSpPr>
        <p:grpSpPr>
          <a:xfrm>
            <a:off x="5721601" y="4594679"/>
            <a:ext cx="748798" cy="134113"/>
            <a:chOff x="4827813" y="2534636"/>
            <a:chExt cx="996651" cy="178504"/>
          </a:xfrm>
        </p:grpSpPr>
        <p:sp>
          <p:nvSpPr>
            <p:cNvPr id="19" name="Oval 18">
              <a:extLst>
                <a:ext uri="{FF2B5EF4-FFF2-40B4-BE49-F238E27FC236}">
                  <a16:creationId xmlns:a16="http://schemas.microsoft.com/office/drawing/2014/main" xmlns="" id="{9754643C-5B30-4FC2-BFAC-4FD007AC9EC7}"/>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Oval 19">
              <a:extLst>
                <a:ext uri="{FF2B5EF4-FFF2-40B4-BE49-F238E27FC236}">
                  <a16:creationId xmlns:a16="http://schemas.microsoft.com/office/drawing/2014/main" xmlns="" id="{23FDDB55-6BA5-4489-9E37-4A76254A5CD7}"/>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Oval 20">
              <a:extLst>
                <a:ext uri="{FF2B5EF4-FFF2-40B4-BE49-F238E27FC236}">
                  <a16:creationId xmlns:a16="http://schemas.microsoft.com/office/drawing/2014/main" xmlns="" id="{DA023CF8-2471-40A5-B2EF-E9BF4DF2C0E1}"/>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2" name="Oval 21">
              <a:extLst>
                <a:ext uri="{FF2B5EF4-FFF2-40B4-BE49-F238E27FC236}">
                  <a16:creationId xmlns:a16="http://schemas.microsoft.com/office/drawing/2014/main" xmlns="" id="{F9B0428F-5D1A-4CD3-BDA2-9CA7F5141455}"/>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4278063850"/>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Content 0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792237E7-A574-47D2-9624-D12F47560519}"/>
              </a:ext>
            </a:extLst>
          </p:cNvPr>
          <p:cNvSpPr>
            <a:spLocks noGrp="1"/>
          </p:cNvSpPr>
          <p:nvPr>
            <p:ph type="title" hasCustomPrompt="1"/>
          </p:nvPr>
        </p:nvSpPr>
        <p:spPr>
          <a:xfrm>
            <a:off x="363416" y="246186"/>
            <a:ext cx="3206261" cy="1037492"/>
          </a:xfrm>
        </p:spPr>
        <p:txBody>
          <a:bodyPr lIns="0" tIns="0" rIns="0" bIns="0" anchor="b">
            <a:noAutofit/>
          </a:bodyPr>
          <a:lstStyle>
            <a:lvl1pPr>
              <a:defRPr sz="3200" b="1" cap="all" baseline="0"/>
            </a:lvl1pPr>
          </a:lstStyle>
          <a:p>
            <a:r>
              <a:rPr lang="en-US" noProof="0"/>
              <a:t>Title here</a:t>
            </a:r>
          </a:p>
        </p:txBody>
      </p:sp>
      <p:sp>
        <p:nvSpPr>
          <p:cNvPr id="3" name="Text Placeholder 2">
            <a:extLst>
              <a:ext uri="{FF2B5EF4-FFF2-40B4-BE49-F238E27FC236}">
                <a16:creationId xmlns:a16="http://schemas.microsoft.com/office/drawing/2014/main" xmlns="" id="{712D9B6D-CE43-4FB1-87C0-D3565E730242}"/>
              </a:ext>
            </a:extLst>
          </p:cNvPr>
          <p:cNvSpPr>
            <a:spLocks noGrp="1"/>
          </p:cNvSpPr>
          <p:nvPr>
            <p:ph type="body" idx="1" hasCustomPrompt="1"/>
          </p:nvPr>
        </p:nvSpPr>
        <p:spPr>
          <a:xfrm>
            <a:off x="4080986"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4" name="Content Placeholder 3">
            <a:extLst>
              <a:ext uri="{FF2B5EF4-FFF2-40B4-BE49-F238E27FC236}">
                <a16:creationId xmlns:a16="http://schemas.microsoft.com/office/drawing/2014/main" xmlns="" id="{249D73CD-EB11-4ED6-80CF-B68320D57E91}"/>
              </a:ext>
            </a:extLst>
          </p:cNvPr>
          <p:cNvSpPr>
            <a:spLocks noGrp="1"/>
          </p:cNvSpPr>
          <p:nvPr>
            <p:ph sz="half" idx="2" hasCustomPrompt="1"/>
          </p:nvPr>
        </p:nvSpPr>
        <p:spPr>
          <a:xfrm>
            <a:off x="4080986"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0" name="Slide Number Placeholder 5">
            <a:extLst>
              <a:ext uri="{FF2B5EF4-FFF2-40B4-BE49-F238E27FC236}">
                <a16:creationId xmlns:a16="http://schemas.microsoft.com/office/drawing/2014/main" xmlns="" id="{99564622-96D9-48C4-BB60-87F3F7C8E122}"/>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sp>
        <p:nvSpPr>
          <p:cNvPr id="11" name="Content Placeholder 16">
            <a:extLst>
              <a:ext uri="{FF2B5EF4-FFF2-40B4-BE49-F238E27FC236}">
                <a16:creationId xmlns:a16="http://schemas.microsoft.com/office/drawing/2014/main" xmlns="" id="{57889B18-CC7E-47A7-B83B-45D7871D298A}"/>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tx1">
                    <a:lumMod val="50000"/>
                    <a:lumOff val="50000"/>
                  </a:schemeClr>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6" name="Group 5">
            <a:extLst>
              <a:ext uri="{FF2B5EF4-FFF2-40B4-BE49-F238E27FC236}">
                <a16:creationId xmlns:a16="http://schemas.microsoft.com/office/drawing/2014/main" xmlns="" id="{A6A27954-3A0E-430B-AD48-05A3F3278D70}"/>
              </a:ext>
            </a:extLst>
          </p:cNvPr>
          <p:cNvGrpSpPr/>
          <p:nvPr userDrawn="1"/>
        </p:nvGrpSpPr>
        <p:grpSpPr>
          <a:xfrm>
            <a:off x="-24056" y="1452564"/>
            <a:ext cx="3385227" cy="134113"/>
            <a:chOff x="-24055" y="1452565"/>
            <a:chExt cx="2374534" cy="0"/>
          </a:xfrm>
        </p:grpSpPr>
        <p:cxnSp>
          <p:nvCxnSpPr>
            <p:cNvPr id="12" name="Straight Connector 11">
              <a:extLst>
                <a:ext uri="{FF2B5EF4-FFF2-40B4-BE49-F238E27FC236}">
                  <a16:creationId xmlns:a16="http://schemas.microsoft.com/office/drawing/2014/main" xmlns="" id="{D9C089FD-3BC7-434F-810A-04F78AFC84D2}"/>
                </a:ext>
              </a:extLst>
            </p:cNvPr>
            <p:cNvCxnSpPr>
              <a:cxnSpLocks/>
            </p:cNvCxnSpPr>
            <p:nvPr userDrawn="1"/>
          </p:nvCxnSpPr>
          <p:spPr>
            <a:xfrm>
              <a:off x="-24055" y="1452565"/>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xmlns="" id="{EF7AC837-D78F-424C-9FDC-C3A445A5E0B6}"/>
                </a:ext>
              </a:extLst>
            </p:cNvPr>
            <p:cNvCxnSpPr>
              <a:cxnSpLocks/>
            </p:cNvCxnSpPr>
            <p:nvPr userDrawn="1"/>
          </p:nvCxnSpPr>
          <p:spPr>
            <a:xfrm>
              <a:off x="1804745" y="1452565"/>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cxnSp>
        <p:nvCxnSpPr>
          <p:cNvPr id="22" name="Straight Connector 21">
            <a:extLst>
              <a:ext uri="{FF2B5EF4-FFF2-40B4-BE49-F238E27FC236}">
                <a16:creationId xmlns:a16="http://schemas.microsoft.com/office/drawing/2014/main" xmlns="" id="{6831C4EF-58CF-4AEC-9F81-CB38D946A457}"/>
              </a:ext>
            </a:extLst>
          </p:cNvPr>
          <p:cNvCxnSpPr>
            <a:cxnSpLocks/>
          </p:cNvCxnSpPr>
          <p:nvPr userDrawn="1"/>
        </p:nvCxnSpPr>
        <p:spPr>
          <a:xfrm flipV="1">
            <a:off x="3639489" y="421045"/>
            <a:ext cx="0" cy="5768619"/>
          </a:xfrm>
          <a:prstGeom prst="line">
            <a:avLst/>
          </a:prstGeom>
          <a:ln w="6350">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19" name="Text Placeholder 2">
            <a:extLst>
              <a:ext uri="{FF2B5EF4-FFF2-40B4-BE49-F238E27FC236}">
                <a16:creationId xmlns:a16="http://schemas.microsoft.com/office/drawing/2014/main" xmlns="" id="{A09F60F9-61AE-4464-B369-1CF86DB708DA}"/>
              </a:ext>
            </a:extLst>
          </p:cNvPr>
          <p:cNvSpPr>
            <a:spLocks noGrp="1"/>
          </p:cNvSpPr>
          <p:nvPr>
            <p:ph type="body" idx="15" hasCustomPrompt="1"/>
          </p:nvPr>
        </p:nvSpPr>
        <p:spPr>
          <a:xfrm>
            <a:off x="7870582" y="2426274"/>
            <a:ext cx="3008434" cy="601087"/>
          </a:xfrm>
        </p:spPr>
        <p:txBody>
          <a:bodyPr lIns="0" tIns="0" rIns="0" bIns="0" anchor="b">
            <a:noAutofit/>
          </a:bodyPr>
          <a:lstStyle>
            <a:lvl1pPr marL="0" indent="0">
              <a:buNone/>
              <a:defRPr sz="1800" b="1">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sp>
        <p:nvSpPr>
          <p:cNvPr id="20" name="Content Placeholder 3">
            <a:extLst>
              <a:ext uri="{FF2B5EF4-FFF2-40B4-BE49-F238E27FC236}">
                <a16:creationId xmlns:a16="http://schemas.microsoft.com/office/drawing/2014/main" xmlns="" id="{124CEF01-2C7C-4568-8A45-5F5A058ECFC1}"/>
              </a:ext>
            </a:extLst>
          </p:cNvPr>
          <p:cNvSpPr>
            <a:spLocks noGrp="1"/>
          </p:cNvSpPr>
          <p:nvPr>
            <p:ph sz="half" idx="16" hasCustomPrompt="1"/>
          </p:nvPr>
        </p:nvSpPr>
        <p:spPr>
          <a:xfrm>
            <a:off x="7870582" y="3097702"/>
            <a:ext cx="3008434" cy="3091961"/>
          </a:xfrm>
        </p:spPr>
        <p:txBody>
          <a:bodyPr lIns="0" tIns="0" rIns="0" bIns="0">
            <a:noAutofit/>
          </a:bodyPr>
          <a:lstStyle>
            <a:lvl1pPr>
              <a:defRPr sz="1600"/>
            </a:lvl1pPr>
            <a:lvl2pPr>
              <a:defRPr sz="1400"/>
            </a:lvl2pPr>
            <a:lvl3pPr>
              <a:defRPr sz="1200"/>
            </a:lvl3pPr>
            <a:lvl4pPr>
              <a:defRPr sz="1100"/>
            </a:lvl4pPr>
            <a:lvl5pPr>
              <a:defRPr sz="1100"/>
            </a:lvl5p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23" name="Picture Placeholder 8">
            <a:extLst>
              <a:ext uri="{FF2B5EF4-FFF2-40B4-BE49-F238E27FC236}">
                <a16:creationId xmlns:a16="http://schemas.microsoft.com/office/drawing/2014/main" xmlns="" id="{BAF86618-E012-4E70-91E3-A72E71C63E64}"/>
              </a:ext>
            </a:extLst>
          </p:cNvPr>
          <p:cNvSpPr>
            <a:spLocks noGrp="1"/>
          </p:cNvSpPr>
          <p:nvPr>
            <p:ph type="pic" sz="quarter" idx="18" hasCustomPrompt="1"/>
          </p:nvPr>
        </p:nvSpPr>
        <p:spPr>
          <a:xfrm>
            <a:off x="4080986"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4" name="Picture Placeholder 8">
            <a:extLst>
              <a:ext uri="{FF2B5EF4-FFF2-40B4-BE49-F238E27FC236}">
                <a16:creationId xmlns:a16="http://schemas.microsoft.com/office/drawing/2014/main" xmlns="" id="{4FF378B9-734E-4C43-836C-CB80566DDB15}"/>
              </a:ext>
            </a:extLst>
          </p:cNvPr>
          <p:cNvSpPr>
            <a:spLocks noGrp="1"/>
          </p:cNvSpPr>
          <p:nvPr>
            <p:ph type="pic" sz="quarter" idx="19" hasCustomPrompt="1"/>
          </p:nvPr>
        </p:nvSpPr>
        <p:spPr>
          <a:xfrm>
            <a:off x="7868008" y="1676296"/>
            <a:ext cx="587932" cy="587932"/>
          </a:xfrm>
          <a:noFill/>
        </p:spPr>
        <p:txBody>
          <a:bodyPr anchor="ctr">
            <a:noAutofit/>
          </a:bodyPr>
          <a:lstStyle>
            <a:lvl1pPr marL="0" indent="0" algn="ctr">
              <a:buNone/>
              <a:defRPr sz="1400">
                <a:solidFill>
                  <a:schemeClr val="tx1"/>
                </a:solidFill>
              </a:defRPr>
            </a:lvl1pPr>
          </a:lstStyle>
          <a:p>
            <a:r>
              <a:rPr lang="en-US" noProof="0" dirty="0"/>
              <a:t>Icon Here</a:t>
            </a:r>
          </a:p>
        </p:txBody>
      </p:sp>
      <p:sp>
        <p:nvSpPr>
          <p:cNvPr id="25" name="Oval 24">
            <a:extLst>
              <a:ext uri="{FF2B5EF4-FFF2-40B4-BE49-F238E27FC236}">
                <a16:creationId xmlns:a16="http://schemas.microsoft.com/office/drawing/2014/main" xmlns="" id="{3F366940-FB5E-4B76-8829-80C14F137B3A}"/>
              </a:ext>
            </a:extLst>
          </p:cNvPr>
          <p:cNvSpPr/>
          <p:nvPr userDrawn="1"/>
        </p:nvSpPr>
        <p:spPr>
          <a:xfrm>
            <a:off x="10251393" y="555158"/>
            <a:ext cx="3298372" cy="3298372"/>
          </a:xfrm>
          <a:prstGeom prst="ellipse">
            <a:avLst/>
          </a:prstGeom>
          <a:noFill/>
          <a:ln w="3175">
            <a:solidFill>
              <a:schemeClr val="bg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Oval 25">
            <a:extLst>
              <a:ext uri="{FF2B5EF4-FFF2-40B4-BE49-F238E27FC236}">
                <a16:creationId xmlns:a16="http://schemas.microsoft.com/office/drawing/2014/main" xmlns="" id="{75486FFB-46EF-4E74-BFFF-7ED054DB0D9C}"/>
              </a:ext>
            </a:extLst>
          </p:cNvPr>
          <p:cNvSpPr/>
          <p:nvPr userDrawn="1"/>
        </p:nvSpPr>
        <p:spPr>
          <a:xfrm>
            <a:off x="9932986" y="330754"/>
            <a:ext cx="1268186" cy="1268186"/>
          </a:xfrm>
          <a:prstGeom prst="ellipse">
            <a:avLst/>
          </a:prstGeom>
          <a:noFill/>
          <a:ln w="3175">
            <a:solidFill>
              <a:schemeClr val="bg2">
                <a:lumMod val="9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9" name="Text Placeholder 2">
            <a:extLst>
              <a:ext uri="{FF2B5EF4-FFF2-40B4-BE49-F238E27FC236}">
                <a16:creationId xmlns:a16="http://schemas.microsoft.com/office/drawing/2014/main" xmlns="" id="{76F2CCF2-293A-49CA-B2A9-134BB5DEF98E}"/>
              </a:ext>
            </a:extLst>
          </p:cNvPr>
          <p:cNvSpPr>
            <a:spLocks noGrp="1"/>
          </p:cNvSpPr>
          <p:nvPr>
            <p:ph type="body" idx="20" hasCustomPrompt="1"/>
          </p:nvPr>
        </p:nvSpPr>
        <p:spPr>
          <a:xfrm>
            <a:off x="4080985" y="480157"/>
            <a:ext cx="6944563" cy="823912"/>
          </a:xfrm>
        </p:spPr>
        <p:txBody>
          <a:bodyPr lIns="0" tIns="0" rIns="0" bIns="0" anchor="ctr">
            <a:noAutofit/>
          </a:bodyPr>
          <a:lstStyle>
            <a:lvl1pPr marL="0" indent="0">
              <a:buNone/>
              <a:defRPr sz="2000" b="1">
                <a:solidFill>
                  <a:schemeClr val="tx1">
                    <a:lumMod val="50000"/>
                    <a:lumOff val="5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a:t>Edit Master text styles</a:t>
            </a:r>
          </a:p>
        </p:txBody>
      </p:sp>
      <p:grpSp>
        <p:nvGrpSpPr>
          <p:cNvPr id="27" name="Group 26">
            <a:extLst>
              <a:ext uri="{FF2B5EF4-FFF2-40B4-BE49-F238E27FC236}">
                <a16:creationId xmlns:a16="http://schemas.microsoft.com/office/drawing/2014/main" xmlns="" id="{6D35CCD2-B73F-944C-B572-7FBFC7DE22E4}"/>
              </a:ext>
            </a:extLst>
          </p:cNvPr>
          <p:cNvGrpSpPr/>
          <p:nvPr userDrawn="1"/>
        </p:nvGrpSpPr>
        <p:grpSpPr>
          <a:xfrm>
            <a:off x="363416" y="421045"/>
            <a:ext cx="748798" cy="134113"/>
            <a:chOff x="4827813" y="2534636"/>
            <a:chExt cx="996651" cy="178504"/>
          </a:xfrm>
        </p:grpSpPr>
        <p:sp>
          <p:nvSpPr>
            <p:cNvPr id="28" name="Oval 27">
              <a:extLst>
                <a:ext uri="{FF2B5EF4-FFF2-40B4-BE49-F238E27FC236}">
                  <a16:creationId xmlns:a16="http://schemas.microsoft.com/office/drawing/2014/main" xmlns="" id="{9D8F78D8-558F-3540-A5F4-B1AD8942B341}"/>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5" name="Oval 34">
              <a:extLst>
                <a:ext uri="{FF2B5EF4-FFF2-40B4-BE49-F238E27FC236}">
                  <a16:creationId xmlns:a16="http://schemas.microsoft.com/office/drawing/2014/main" xmlns="" id="{3F8F621A-F298-2B48-B7E0-8D9BEE8AA763}"/>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6" name="Oval 35">
              <a:extLst>
                <a:ext uri="{FF2B5EF4-FFF2-40B4-BE49-F238E27FC236}">
                  <a16:creationId xmlns:a16="http://schemas.microsoft.com/office/drawing/2014/main" xmlns="" id="{C17A3A3B-82AE-0A46-AE32-9B111F975BDB}"/>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37" name="Oval 36">
              <a:extLst>
                <a:ext uri="{FF2B5EF4-FFF2-40B4-BE49-F238E27FC236}">
                  <a16:creationId xmlns:a16="http://schemas.microsoft.com/office/drawing/2014/main" xmlns="" id="{DF206CE3-6B94-C340-8BA3-A2A4E407E499}"/>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Tree>
    <p:extLst>
      <p:ext uri="{BB962C8B-B14F-4D97-AF65-F5344CB8AC3E}">
        <p14:creationId xmlns:p14="http://schemas.microsoft.com/office/powerpoint/2010/main" val="3219051630"/>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Half Image Vertical Purple">
    <p:spTree>
      <p:nvGrpSpPr>
        <p:cNvPr id="1" name=""/>
        <p:cNvGrpSpPr/>
        <p:nvPr/>
      </p:nvGrpSpPr>
      <p:grpSpPr>
        <a:xfrm>
          <a:off x="0" y="0"/>
          <a:ext cx="0" cy="0"/>
          <a:chOff x="0" y="0"/>
          <a:chExt cx="0" cy="0"/>
        </a:xfrm>
      </p:grpSpPr>
      <p:sp>
        <p:nvSpPr>
          <p:cNvPr id="14" name="Picture Placeholder 13">
            <a:extLst>
              <a:ext uri="{FF2B5EF4-FFF2-40B4-BE49-F238E27FC236}">
                <a16:creationId xmlns:a16="http://schemas.microsoft.com/office/drawing/2014/main" xmlns="" id="{A7389277-B3D3-4AEE-8BE0-0559A7396981}"/>
              </a:ext>
            </a:extLst>
          </p:cNvPr>
          <p:cNvSpPr>
            <a:spLocks noGrp="1"/>
          </p:cNvSpPr>
          <p:nvPr>
            <p:ph type="pic" sz="quarter" idx="13"/>
          </p:nvPr>
        </p:nvSpPr>
        <p:spPr>
          <a:xfrm>
            <a:off x="5316488" y="0"/>
            <a:ext cx="6875511" cy="6858000"/>
          </a:xfrm>
          <a:solidFill>
            <a:schemeClr val="bg1">
              <a:lumMod val="85000"/>
            </a:schemeClr>
          </a:solidFill>
        </p:spPr>
        <p:txBody>
          <a:bodyPr anchor="ctr">
            <a:normAutofit/>
          </a:bodyPr>
          <a:lstStyle>
            <a:lvl1pPr marL="0" indent="0" algn="ctr">
              <a:buNone/>
              <a:defRPr sz="2000"/>
            </a:lvl1pPr>
          </a:lstStyle>
          <a:p>
            <a:r>
              <a:rPr lang="en-US" noProof="0" smtClean="0"/>
              <a:t>Click icon to add picture</a:t>
            </a:r>
            <a:endParaRPr lang="en-US" noProof="0" dirty="0"/>
          </a:p>
        </p:txBody>
      </p:sp>
      <p:sp>
        <p:nvSpPr>
          <p:cNvPr id="4" name="Rectangle 3">
            <a:extLst>
              <a:ext uri="{FF2B5EF4-FFF2-40B4-BE49-F238E27FC236}">
                <a16:creationId xmlns:a16="http://schemas.microsoft.com/office/drawing/2014/main" xmlns="" id="{9536DA47-61AF-4CF1-8DF3-3721934D13E3}"/>
              </a:ext>
            </a:extLst>
          </p:cNvPr>
          <p:cNvSpPr/>
          <p:nvPr userDrawn="1"/>
        </p:nvSpPr>
        <p:spPr>
          <a:xfrm>
            <a:off x="0" y="0"/>
            <a:ext cx="5316488"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Rectangle 4">
            <a:extLst>
              <a:ext uri="{FF2B5EF4-FFF2-40B4-BE49-F238E27FC236}">
                <a16:creationId xmlns:a16="http://schemas.microsoft.com/office/drawing/2014/main" xmlns="" id="{056FD760-FBDC-4410-A039-469F7931D3A3}"/>
              </a:ext>
            </a:extLst>
          </p:cNvPr>
          <p:cNvSpPr/>
          <p:nvPr userDrawn="1"/>
        </p:nvSpPr>
        <p:spPr>
          <a:xfrm>
            <a:off x="831850" y="1723292"/>
            <a:ext cx="5307246" cy="3745523"/>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xmlns="" id="{BCD44E22-137C-4913-A29E-04F82EA87867}"/>
              </a:ext>
            </a:extLst>
          </p:cNvPr>
          <p:cNvSpPr>
            <a:spLocks noGrp="1"/>
          </p:cNvSpPr>
          <p:nvPr>
            <p:ph type="title" hasCustomPrompt="1"/>
          </p:nvPr>
        </p:nvSpPr>
        <p:spPr>
          <a:xfrm>
            <a:off x="384651" y="1087907"/>
            <a:ext cx="4468698" cy="1444275"/>
          </a:xfrm>
        </p:spPr>
        <p:txBody>
          <a:bodyPr vert="horz" lIns="91440" tIns="792000" rIns="91440" bIns="45720" rtlCol="0" anchor="t">
            <a:noAutofit/>
          </a:bodyPr>
          <a:lstStyle>
            <a:lvl1pPr algn="l">
              <a:defRPr lang="en-IN" sz="3600" b="1" cap="all" baseline="0">
                <a:solidFill>
                  <a:schemeClr val="bg1"/>
                </a:solidFill>
              </a:defRPr>
            </a:lvl1pPr>
          </a:lstStyle>
          <a:p>
            <a:pPr lvl="0"/>
            <a:r>
              <a:rPr lang="en-US" noProof="0"/>
              <a:t>TITLE HERE</a:t>
            </a:r>
          </a:p>
        </p:txBody>
      </p:sp>
      <p:sp>
        <p:nvSpPr>
          <p:cNvPr id="3" name="Text Placeholder 2">
            <a:extLst>
              <a:ext uri="{FF2B5EF4-FFF2-40B4-BE49-F238E27FC236}">
                <a16:creationId xmlns:a16="http://schemas.microsoft.com/office/drawing/2014/main" xmlns="" id="{6E8BFC94-FFEC-4290-AC27-760323F21BA3}"/>
              </a:ext>
            </a:extLst>
          </p:cNvPr>
          <p:cNvSpPr>
            <a:spLocks noGrp="1"/>
          </p:cNvSpPr>
          <p:nvPr>
            <p:ph type="body" idx="1" hasCustomPrompt="1"/>
          </p:nvPr>
        </p:nvSpPr>
        <p:spPr>
          <a:xfrm>
            <a:off x="368711" y="2552611"/>
            <a:ext cx="4097778" cy="1992819"/>
          </a:xfrm>
        </p:spPr>
        <p:txBody>
          <a:bodyPr vert="horz" lIns="91440" tIns="45720" rIns="91440" bIns="45720" rtlCol="0">
            <a:noAutofit/>
          </a:bodyPr>
          <a:lstStyle>
            <a:lvl1pPr marL="0" indent="0" algn="l">
              <a:lnSpc>
                <a:spcPct val="100000"/>
              </a:lnSpc>
              <a:buNone/>
              <a:defRPr lang="en-US" sz="1800" b="0" cap="none" baseline="0" dirty="0" smtClean="0">
                <a:solidFill>
                  <a:schemeClr val="bg1"/>
                </a:solidFill>
              </a:defRPr>
            </a:lvl1pPr>
          </a:lstStyle>
          <a:p>
            <a:pPr marL="228600" lvl="0" indent="-228600"/>
            <a:r>
              <a:rPr lang="en-US" noProof="0"/>
              <a:t>Edit Master text styles</a:t>
            </a:r>
          </a:p>
        </p:txBody>
      </p:sp>
      <p:sp>
        <p:nvSpPr>
          <p:cNvPr id="6" name="Slide Number Placeholder 5">
            <a:extLst>
              <a:ext uri="{FF2B5EF4-FFF2-40B4-BE49-F238E27FC236}">
                <a16:creationId xmlns:a16="http://schemas.microsoft.com/office/drawing/2014/main" xmlns="" id="{B44139FA-A83B-432B-9C7C-26634F4630E6}"/>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7" name="Straight Connector 6">
            <a:extLst>
              <a:ext uri="{FF2B5EF4-FFF2-40B4-BE49-F238E27FC236}">
                <a16:creationId xmlns:a16="http://schemas.microsoft.com/office/drawing/2014/main" xmlns="" id="{D93E40EC-FFAE-4BC0-932E-60CC9A1785C0}"/>
              </a:ext>
            </a:extLst>
          </p:cNvPr>
          <p:cNvCxnSpPr>
            <a:cxnSpLocks/>
          </p:cNvCxnSpPr>
          <p:nvPr userDrawn="1"/>
        </p:nvCxnSpPr>
        <p:spPr>
          <a:xfrm>
            <a:off x="454991" y="1620451"/>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17" name="Content Placeholder 16">
            <a:extLst>
              <a:ext uri="{FF2B5EF4-FFF2-40B4-BE49-F238E27FC236}">
                <a16:creationId xmlns:a16="http://schemas.microsoft.com/office/drawing/2014/main" xmlns="" id="{B34A1799-63F2-4B23-A188-7BAB23FB821F}"/>
              </a:ext>
            </a:extLst>
          </p:cNvPr>
          <p:cNvSpPr>
            <a:spLocks noGrp="1"/>
          </p:cNvSpPr>
          <p:nvPr>
            <p:ph sz="quarter" idx="14" hasCustomPrompt="1"/>
          </p:nvPr>
        </p:nvSpPr>
        <p:spPr>
          <a:xfrm>
            <a:off x="363416" y="6462713"/>
            <a:ext cx="2262187" cy="249237"/>
          </a:xfrm>
        </p:spPr>
        <p:txBody>
          <a:bodyPr>
            <a:noAutofit/>
          </a:bodyPr>
          <a:lstStyle>
            <a:lvl1pPr marL="0" indent="0">
              <a:buNone/>
              <a:defRPr sz="1400" b="1" cap="all" baseline="0">
                <a:solidFill>
                  <a:schemeClr val="bg1"/>
                </a:solidFill>
              </a:defRPr>
            </a:lvl1pPr>
            <a:lvl2pPr marL="457200" indent="0">
              <a:buNone/>
              <a:defRPr/>
            </a:lvl2pPr>
            <a:lvl3pPr marL="914400" indent="0">
              <a:buNone/>
              <a:defRPr/>
            </a:lvl3pPr>
            <a:lvl4pPr marL="1371600" indent="0">
              <a:buNone/>
              <a:defRPr/>
            </a:lvl4pPr>
            <a:lvl5pPr marL="1828800" indent="0">
              <a:buNone/>
              <a:defRPr/>
            </a:lvl5pPr>
          </a:lstStyle>
          <a:p>
            <a:pPr lvl="0"/>
            <a:r>
              <a:rPr lang="en-US" noProof="0"/>
              <a:t>Your company name</a:t>
            </a:r>
          </a:p>
        </p:txBody>
      </p:sp>
      <p:grpSp>
        <p:nvGrpSpPr>
          <p:cNvPr id="13" name="Group 12">
            <a:extLst>
              <a:ext uri="{FF2B5EF4-FFF2-40B4-BE49-F238E27FC236}">
                <a16:creationId xmlns:a16="http://schemas.microsoft.com/office/drawing/2014/main" xmlns="" id="{C5F2EA84-5150-479B-86D5-F4BAE1263488}"/>
              </a:ext>
            </a:extLst>
          </p:cNvPr>
          <p:cNvGrpSpPr/>
          <p:nvPr userDrawn="1"/>
        </p:nvGrpSpPr>
        <p:grpSpPr>
          <a:xfrm flipH="1">
            <a:off x="1130928" y="4803540"/>
            <a:ext cx="3616779" cy="3522776"/>
            <a:chOff x="2555621" y="3917613"/>
            <a:chExt cx="3616779" cy="3522776"/>
          </a:xfrm>
        </p:grpSpPr>
        <p:sp>
          <p:nvSpPr>
            <p:cNvPr id="15" name="Oval 14">
              <a:extLst>
                <a:ext uri="{FF2B5EF4-FFF2-40B4-BE49-F238E27FC236}">
                  <a16:creationId xmlns:a16="http://schemas.microsoft.com/office/drawing/2014/main" xmlns="" id="{C0699C4B-8D8E-47E2-A0C5-D71C25ABAC72}"/>
                </a:ext>
              </a:extLst>
            </p:cNvPr>
            <p:cNvSpPr/>
            <p:nvPr userDrawn="1"/>
          </p:nvSpPr>
          <p:spPr>
            <a:xfrm>
              <a:off x="2874028" y="4142017"/>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2F607AB9-31A7-4B79-9AFE-0DFDB792E20C}"/>
                </a:ext>
              </a:extLst>
            </p:cNvPr>
            <p:cNvSpPr/>
            <p:nvPr userDrawn="1"/>
          </p:nvSpPr>
          <p:spPr>
            <a:xfrm>
              <a:off x="2555621" y="3917613"/>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Tree>
    <p:extLst>
      <p:ext uri="{BB962C8B-B14F-4D97-AF65-F5344CB8AC3E}">
        <p14:creationId xmlns:p14="http://schemas.microsoft.com/office/powerpoint/2010/main" val="1941749301"/>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ank You">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533CABAC-B403-4354-A27F-4C38B08C1D3F}"/>
              </a:ext>
            </a:extLst>
          </p:cNvPr>
          <p:cNvSpPr>
            <a:spLocks noGrp="1"/>
          </p:cNvSpPr>
          <p:nvPr>
            <p:ph type="title" hasCustomPrompt="1"/>
          </p:nvPr>
        </p:nvSpPr>
        <p:spPr>
          <a:xfrm>
            <a:off x="4712885" y="2704121"/>
            <a:ext cx="6556248" cy="750278"/>
          </a:xfrm>
        </p:spPr>
        <p:txBody>
          <a:bodyPr/>
          <a:lstStyle>
            <a:lvl1pPr>
              <a:defRPr lang="en-US" sz="4800" b="1" kern="1200" cap="all" baseline="0" smtClean="0">
                <a:solidFill>
                  <a:schemeClr val="tx1"/>
                </a:solidFill>
                <a:latin typeface="+mn-lt"/>
                <a:ea typeface="+mn-ea"/>
                <a:cs typeface="+mn-cs"/>
              </a:defRPr>
            </a:lvl1pPr>
          </a:lstStyle>
          <a:p>
            <a:r>
              <a:rPr lang="en-US" noProof="0"/>
              <a:t>Thank You</a:t>
            </a:r>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6/21/2024</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3760408"/>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4" name="Picture Placeholder 13">
            <a:extLst>
              <a:ext uri="{FF2B5EF4-FFF2-40B4-BE49-F238E27FC236}">
                <a16:creationId xmlns:a16="http://schemas.microsoft.com/office/drawing/2014/main" xmlns="" id="{F0C7F772-E2DA-4B13-AC2E-28A0EE6D8465}"/>
              </a:ext>
            </a:extLst>
          </p:cNvPr>
          <p:cNvSpPr>
            <a:spLocks noGrp="1"/>
          </p:cNvSpPr>
          <p:nvPr>
            <p:ph type="pic" sz="quarter" idx="13"/>
          </p:nvPr>
        </p:nvSpPr>
        <p:spPr>
          <a:xfrm>
            <a:off x="0" y="1"/>
            <a:ext cx="4424363" cy="6858000"/>
          </a:xfrm>
          <a:solidFill>
            <a:schemeClr val="bg2"/>
          </a:solidFill>
        </p:spPr>
        <p:txBody>
          <a:bodyPr anchor="ctr"/>
          <a:lstStyle>
            <a:lvl1pPr marL="0" indent="0" algn="ctr">
              <a:buNone/>
              <a:defRPr/>
            </a:lvl1pPr>
          </a:lstStyle>
          <a:p>
            <a:r>
              <a:rPr lang="en-US" noProof="0" smtClean="0"/>
              <a:t>Click icon to add picture</a:t>
            </a:r>
            <a:endParaRPr lang="en-US" noProof="0" dirty="0"/>
          </a:p>
        </p:txBody>
      </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pic>
        <p:nvPicPr>
          <p:cNvPr id="23" name="Graphic 22" descr="Envelope">
            <a:extLst>
              <a:ext uri="{FF2B5EF4-FFF2-40B4-BE49-F238E27FC236}">
                <a16:creationId xmlns:a16="http://schemas.microsoft.com/office/drawing/2014/main" xmlns="" id="{3C32C7E5-809C-4E12-8962-1B868951E679}"/>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xmlns="" r:embed="rId3"/>
              </a:ext>
            </a:extLst>
          </a:blip>
          <a:stretch>
            <a:fillRect/>
          </a:stretch>
        </p:blipFill>
        <p:spPr>
          <a:xfrm>
            <a:off x="4834803" y="4029040"/>
            <a:ext cx="469232" cy="469232"/>
          </a:xfrm>
          <a:prstGeom prst="rect">
            <a:avLst/>
          </a:prstGeom>
        </p:spPr>
      </p:pic>
      <p:sp>
        <p:nvSpPr>
          <p:cNvPr id="34" name="Subtitle 2">
            <a:extLst>
              <a:ext uri="{FF2B5EF4-FFF2-40B4-BE49-F238E27FC236}">
                <a16:creationId xmlns:a16="http://schemas.microsoft.com/office/drawing/2014/main" xmlns="" id="{31AD270F-1692-4526-B979-6B5945A20D90}"/>
              </a:ext>
            </a:extLst>
          </p:cNvPr>
          <p:cNvSpPr>
            <a:spLocks noGrp="1"/>
          </p:cNvSpPr>
          <p:nvPr>
            <p:ph type="subTitle" idx="1"/>
          </p:nvPr>
        </p:nvSpPr>
        <p:spPr>
          <a:xfrm>
            <a:off x="5406809" y="4126311"/>
            <a:ext cx="3640478" cy="433938"/>
          </a:xfrm>
        </p:spPr>
        <p:txBody>
          <a:bodyPr>
            <a:normAutofit/>
          </a:bodyPr>
          <a:lstStyle>
            <a:lvl1pPr marL="0" indent="0" algn="l">
              <a:buNone/>
              <a:defRPr sz="1800" b="0" cap="none"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39" name="Content Placeholder 38">
            <a:extLst>
              <a:ext uri="{FF2B5EF4-FFF2-40B4-BE49-F238E27FC236}">
                <a16:creationId xmlns:a16="http://schemas.microsoft.com/office/drawing/2014/main" xmlns="" id="{382940E6-7963-411F-B35A-57121171A988}"/>
              </a:ext>
            </a:extLst>
          </p:cNvPr>
          <p:cNvSpPr>
            <a:spLocks noGrp="1"/>
          </p:cNvSpPr>
          <p:nvPr>
            <p:ph sz="quarter" idx="15" hasCustomPrompt="1"/>
          </p:nvPr>
        </p:nvSpPr>
        <p:spPr>
          <a:xfrm>
            <a:off x="5408614" y="4836222"/>
            <a:ext cx="3638674" cy="453938"/>
          </a:xfrm>
        </p:spPr>
        <p:txBody>
          <a:bodyPr vert="horz" lIns="91440" tIns="45720" rIns="91440" bIns="45720" rtlCol="0">
            <a:normAutofit/>
          </a:bodyPr>
          <a:lstStyle>
            <a:lvl1pPr marL="0" indent="0">
              <a:buNone/>
              <a:defRPr lang="en-US" sz="1800" b="0" cap="none" baseline="0" dirty="0" smtClean="0"/>
            </a:lvl1pPr>
            <a:lvl2pPr>
              <a:defRPr lang="en-US" sz="2000" dirty="0" smtClean="0"/>
            </a:lvl2pPr>
            <a:lvl3pPr>
              <a:defRPr lang="en-US" sz="1800" dirty="0" smtClean="0"/>
            </a:lvl3pPr>
            <a:lvl4pPr>
              <a:defRPr lang="en-US" sz="1600" dirty="0" smtClean="0"/>
            </a:lvl4pPr>
            <a:lvl5pPr>
              <a:defRPr lang="en-IN" sz="1600" dirty="0"/>
            </a:lvl5pPr>
          </a:lstStyle>
          <a:p>
            <a:pPr marL="228600" lvl="0" indent="-228600"/>
            <a:r>
              <a:rPr lang="en-US" noProof="0"/>
              <a:t>Edit Master text styles</a:t>
            </a:r>
          </a:p>
        </p:txBody>
      </p:sp>
      <p:grpSp>
        <p:nvGrpSpPr>
          <p:cNvPr id="20" name="Group 19">
            <a:extLst>
              <a:ext uri="{FF2B5EF4-FFF2-40B4-BE49-F238E27FC236}">
                <a16:creationId xmlns:a16="http://schemas.microsoft.com/office/drawing/2014/main" xmlns="" id="{1F8FC2D7-B114-3444-8684-995FC4D6D459}"/>
              </a:ext>
            </a:extLst>
          </p:cNvPr>
          <p:cNvGrpSpPr/>
          <p:nvPr userDrawn="1"/>
        </p:nvGrpSpPr>
        <p:grpSpPr>
          <a:xfrm>
            <a:off x="4793474" y="2475187"/>
            <a:ext cx="748798" cy="134113"/>
            <a:chOff x="4827813" y="2534636"/>
            <a:chExt cx="996651" cy="178504"/>
          </a:xfrm>
        </p:grpSpPr>
        <p:sp>
          <p:nvSpPr>
            <p:cNvPr id="21" name="Oval 20">
              <a:extLst>
                <a:ext uri="{FF2B5EF4-FFF2-40B4-BE49-F238E27FC236}">
                  <a16:creationId xmlns:a16="http://schemas.microsoft.com/office/drawing/2014/main" xmlns="" id="{CEE45073-ED8E-0544-85FA-9AF5A478417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Oval 21">
              <a:extLst>
                <a:ext uri="{FF2B5EF4-FFF2-40B4-BE49-F238E27FC236}">
                  <a16:creationId xmlns:a16="http://schemas.microsoft.com/office/drawing/2014/main" xmlns="" id="{B8BAF06E-A8A8-484C-8F6C-E42EDC46BBCB}"/>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4" name="Oval 23">
              <a:extLst>
                <a:ext uri="{FF2B5EF4-FFF2-40B4-BE49-F238E27FC236}">
                  <a16:creationId xmlns:a16="http://schemas.microsoft.com/office/drawing/2014/main" xmlns="" id="{586EB62D-13C7-6E43-9D98-B706D2B9ADDF}"/>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26" name="Oval 25">
              <a:extLst>
                <a:ext uri="{FF2B5EF4-FFF2-40B4-BE49-F238E27FC236}">
                  <a16:creationId xmlns:a16="http://schemas.microsoft.com/office/drawing/2014/main" xmlns="" id="{35CF3453-ED5A-024D-8815-C08EFA13D1A6}"/>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pic>
        <p:nvPicPr>
          <p:cNvPr id="3" name="Graphic 2" descr="Link">
            <a:extLst>
              <a:ext uri="{FF2B5EF4-FFF2-40B4-BE49-F238E27FC236}">
                <a16:creationId xmlns:a16="http://schemas.microsoft.com/office/drawing/2014/main" xmlns="" id="{16E3F5A0-978F-8D46-BBFB-19A7F7883D93}"/>
              </a:ext>
            </a:extLst>
          </p:cNvPr>
          <p:cNvPicPr>
            <a:picLocks noChangeAspect="1"/>
          </p:cNvPicPr>
          <p:nvPr userDrawn="1"/>
        </p:nvPicPr>
        <p:blipFill>
          <a:blip r:embed="rId4" cstate="screen">
            <a:extLst>
              <a:ext uri="{28A0092B-C50C-407E-A947-70E740481C1C}">
                <a14:useLocalDpi xmlns:a14="http://schemas.microsoft.com/office/drawing/2010/main"/>
              </a:ext>
              <a:ext uri="{96DAC541-7B7A-43D3-8B79-37D633B846F1}">
                <asvg:svgBlip xmlns:asvg="http://schemas.microsoft.com/office/drawing/2016/SVG/main" xmlns="" r:embed="rId5"/>
              </a:ext>
            </a:extLst>
          </a:blip>
          <a:stretch>
            <a:fillRect/>
          </a:stretch>
        </p:blipFill>
        <p:spPr>
          <a:xfrm>
            <a:off x="4787152" y="4809677"/>
            <a:ext cx="542081" cy="542081"/>
          </a:xfrm>
          <a:prstGeom prst="rect">
            <a:avLst/>
          </a:prstGeom>
        </p:spPr>
      </p:pic>
    </p:spTree>
    <p:extLst>
      <p:ext uri="{BB962C8B-B14F-4D97-AF65-F5344CB8AC3E}">
        <p14:creationId xmlns:p14="http://schemas.microsoft.com/office/powerpoint/2010/main" val="34843597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08582E5-8FA2-4056-805F-EF36F7066893}"/>
              </a:ext>
            </a:extLst>
          </p:cNvPr>
          <p:cNvSpPr>
            <a:spLocks noGrp="1"/>
          </p:cNvSpPr>
          <p:nvPr>
            <p:ph type="ctrTitle" hasCustomPrompt="1"/>
          </p:nvPr>
        </p:nvSpPr>
        <p:spPr>
          <a:xfrm>
            <a:off x="4686300" y="2726872"/>
            <a:ext cx="7233557" cy="832077"/>
          </a:xfrm>
        </p:spPr>
        <p:txBody>
          <a:bodyPr anchor="b">
            <a:normAutofit/>
          </a:bodyPr>
          <a:lstStyle>
            <a:lvl1pPr algn="l">
              <a:defRPr sz="4800" b="1" cap="all" baseline="0">
                <a:solidFill>
                  <a:schemeClr val="tx1"/>
                </a:solidFill>
              </a:defRPr>
            </a:lvl1pPr>
          </a:lstStyle>
          <a:p>
            <a:r>
              <a:rPr lang="en-US" noProof="0"/>
              <a:t>Presentation title</a:t>
            </a:r>
          </a:p>
        </p:txBody>
      </p:sp>
      <p:sp>
        <p:nvSpPr>
          <p:cNvPr id="3" name="Subtitle 2">
            <a:extLst>
              <a:ext uri="{FF2B5EF4-FFF2-40B4-BE49-F238E27FC236}">
                <a16:creationId xmlns:a16="http://schemas.microsoft.com/office/drawing/2014/main" xmlns="" id="{1C085D6F-874B-44F8-B241-51EF13CA9C8B}"/>
              </a:ext>
            </a:extLst>
          </p:cNvPr>
          <p:cNvSpPr>
            <a:spLocks noGrp="1"/>
          </p:cNvSpPr>
          <p:nvPr>
            <p:ph type="subTitle" idx="1"/>
          </p:nvPr>
        </p:nvSpPr>
        <p:spPr>
          <a:xfrm>
            <a:off x="4686300" y="3569380"/>
            <a:ext cx="7233557" cy="365125"/>
          </a:xfrm>
        </p:spPr>
        <p:txBody>
          <a:bodyPr lIns="0">
            <a:normAutofit/>
          </a:bodyPr>
          <a:lstStyle>
            <a:lvl1pPr marL="0" indent="0" algn="l">
              <a:buNone/>
              <a:defRPr sz="1800" b="0" cap="all" baseline="0">
                <a:solidFill>
                  <a:schemeClr val="tx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noProof="0" smtClean="0"/>
              <a:t>Click to edit Master subtitle style</a:t>
            </a:r>
            <a:endParaRPr lang="en-US" noProof="0"/>
          </a:p>
        </p:txBody>
      </p:sp>
      <p:sp>
        <p:nvSpPr>
          <p:cNvPr id="4" name="Date Placeholder 3">
            <a:extLst>
              <a:ext uri="{FF2B5EF4-FFF2-40B4-BE49-F238E27FC236}">
                <a16:creationId xmlns:a16="http://schemas.microsoft.com/office/drawing/2014/main" xmlns="" id="{ABDE5D2F-535D-4D7C-9BE1-84BFEC7A6547}"/>
              </a:ext>
            </a:extLst>
          </p:cNvPr>
          <p:cNvSpPr>
            <a:spLocks noGrp="1"/>
          </p:cNvSpPr>
          <p:nvPr>
            <p:ph type="dt" sz="half" idx="10"/>
          </p:nvPr>
        </p:nvSpPr>
        <p:spPr>
          <a:xfrm>
            <a:off x="838200" y="6356350"/>
            <a:ext cx="2743200" cy="365125"/>
          </a:xfrm>
          <a:prstGeom prst="rect">
            <a:avLst/>
          </a:prstGeom>
        </p:spPr>
        <p:txBody>
          <a:bodyPr/>
          <a:lstStyle/>
          <a:p>
            <a:fld id="{C1F93407-1483-4B80-86DE-DAE1D4D89093}" type="datetimeFigureOut">
              <a:rPr lang="en-US" noProof="0" smtClean="0"/>
              <a:t>6/21/2024</a:t>
            </a:fld>
            <a:endParaRPr lang="en-US" noProof="0" dirty="0"/>
          </a:p>
        </p:txBody>
      </p:sp>
      <p:cxnSp>
        <p:nvCxnSpPr>
          <p:cNvPr id="7" name="Straight Connector 6">
            <a:extLst>
              <a:ext uri="{FF2B5EF4-FFF2-40B4-BE49-F238E27FC236}">
                <a16:creationId xmlns:a16="http://schemas.microsoft.com/office/drawing/2014/main" xmlns="" id="{64363625-95D4-4DF0-A1AA-D060728EC426}"/>
              </a:ext>
            </a:extLst>
          </p:cNvPr>
          <p:cNvCxnSpPr>
            <a:cxnSpLocks/>
          </p:cNvCxnSpPr>
          <p:nvPr userDrawn="1"/>
        </p:nvCxnSpPr>
        <p:spPr>
          <a:xfrm>
            <a:off x="4827813" y="4082142"/>
            <a:ext cx="148862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8" name="Group 7">
            <a:extLst>
              <a:ext uri="{FF2B5EF4-FFF2-40B4-BE49-F238E27FC236}">
                <a16:creationId xmlns:a16="http://schemas.microsoft.com/office/drawing/2014/main" xmlns="" id="{ECBCF8A4-C2B4-4945-8D79-C9D46B7FBECB}"/>
              </a:ext>
            </a:extLst>
          </p:cNvPr>
          <p:cNvGrpSpPr/>
          <p:nvPr userDrawn="1"/>
        </p:nvGrpSpPr>
        <p:grpSpPr>
          <a:xfrm>
            <a:off x="4793474" y="2475187"/>
            <a:ext cx="748798" cy="134113"/>
            <a:chOff x="4827813" y="2534636"/>
            <a:chExt cx="996651" cy="178504"/>
          </a:xfrm>
        </p:grpSpPr>
        <p:sp>
          <p:nvSpPr>
            <p:cNvPr id="9" name="Oval 8">
              <a:extLst>
                <a:ext uri="{FF2B5EF4-FFF2-40B4-BE49-F238E27FC236}">
                  <a16:creationId xmlns:a16="http://schemas.microsoft.com/office/drawing/2014/main" xmlns="" id="{479C2256-8A0F-4625-86F0-FB439F3EAD4E}"/>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Oval 9">
              <a:extLst>
                <a:ext uri="{FF2B5EF4-FFF2-40B4-BE49-F238E27FC236}">
                  <a16:creationId xmlns:a16="http://schemas.microsoft.com/office/drawing/2014/main" xmlns="" id="{253CF488-6D31-4B63-A3C6-C4D838C23FCE}"/>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Oval 10">
              <a:extLst>
                <a:ext uri="{FF2B5EF4-FFF2-40B4-BE49-F238E27FC236}">
                  <a16:creationId xmlns:a16="http://schemas.microsoft.com/office/drawing/2014/main" xmlns="" id="{E32985B6-7260-445A-A580-6993E0DEBFD9}"/>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2" name="Oval 11">
              <a:extLst>
                <a:ext uri="{FF2B5EF4-FFF2-40B4-BE49-F238E27FC236}">
                  <a16:creationId xmlns:a16="http://schemas.microsoft.com/office/drawing/2014/main" xmlns="" id="{3BC682E1-4E5D-4006-81EA-550DD98166E4}"/>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5" name="Oval 14">
            <a:extLst>
              <a:ext uri="{FF2B5EF4-FFF2-40B4-BE49-F238E27FC236}">
                <a16:creationId xmlns:a16="http://schemas.microsoft.com/office/drawing/2014/main" xmlns="" id="{47953C80-71A5-4AA2-AEAD-21948D1AA6DC}"/>
              </a:ext>
            </a:extLst>
          </p:cNvPr>
          <p:cNvSpPr/>
          <p:nvPr userDrawn="1"/>
        </p:nvSpPr>
        <p:spPr>
          <a:xfrm>
            <a:off x="8621485" y="4408714"/>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Oval 15">
            <a:extLst>
              <a:ext uri="{FF2B5EF4-FFF2-40B4-BE49-F238E27FC236}">
                <a16:creationId xmlns:a16="http://schemas.microsoft.com/office/drawing/2014/main" xmlns="" id="{9C4582D1-F710-4E2F-9868-CB89116D5932}"/>
              </a:ext>
            </a:extLst>
          </p:cNvPr>
          <p:cNvSpPr/>
          <p:nvPr userDrawn="1"/>
        </p:nvSpPr>
        <p:spPr>
          <a:xfrm>
            <a:off x="8303078" y="4184310"/>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ectangle 16">
            <a:extLst>
              <a:ext uri="{FF2B5EF4-FFF2-40B4-BE49-F238E27FC236}">
                <a16:creationId xmlns:a16="http://schemas.microsoft.com/office/drawing/2014/main" xmlns="" id="{25F8A1A8-E078-4836-ABD1-CD4E75BBF58F}"/>
              </a:ext>
            </a:extLst>
          </p:cNvPr>
          <p:cNvSpPr/>
          <p:nvPr userDrawn="1"/>
        </p:nvSpPr>
        <p:spPr>
          <a:xfrm>
            <a:off x="0" y="0"/>
            <a:ext cx="4424363" cy="6857999"/>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Tree>
    <p:extLst>
      <p:ext uri="{BB962C8B-B14F-4D97-AF65-F5344CB8AC3E}">
        <p14:creationId xmlns:p14="http://schemas.microsoft.com/office/powerpoint/2010/main" val="2961775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Slide Number Placeholder 5">
            <a:extLst>
              <a:ext uri="{FF2B5EF4-FFF2-40B4-BE49-F238E27FC236}">
                <a16:creationId xmlns:a16="http://schemas.microsoft.com/office/drawing/2014/main" xmlns="" id="{2C89B828-B338-413C-B008-0A8566F4881D}"/>
              </a:ext>
            </a:extLst>
          </p:cNvPr>
          <p:cNvSpPr>
            <a:spLocks noGrp="1"/>
          </p:cNvSpPr>
          <p:nvPr>
            <p:ph type="sldNum" sz="quarter" idx="12"/>
          </p:nvPr>
        </p:nvSpPr>
        <p:spPr>
          <a:xfrm>
            <a:off x="9085384" y="6463207"/>
            <a:ext cx="2743200" cy="249385"/>
          </a:xfrm>
        </p:spPr>
        <p:txBody>
          <a:bodyPr/>
          <a:lstStyle>
            <a:lvl1pPr algn="r">
              <a:defRPr sz="900">
                <a:solidFill>
                  <a:schemeClr val="accent3"/>
                </a:solidFill>
              </a:defRPr>
            </a:lvl1pPr>
          </a:lstStyle>
          <a:p>
            <a:fld id="{48BB047D-A6CD-43AB-96F0-683C726B586B}" type="slidenum">
              <a:rPr lang="en-US" noProof="0" smtClean="0"/>
              <a:pPr/>
              <a:t>‹#›</a:t>
            </a:fld>
            <a:endParaRPr lang="en-US" noProof="0" dirty="0"/>
          </a:p>
        </p:txBody>
      </p:sp>
      <p:cxnSp>
        <p:nvCxnSpPr>
          <p:cNvPr id="11" name="Straight Connector 10">
            <a:extLst>
              <a:ext uri="{FF2B5EF4-FFF2-40B4-BE49-F238E27FC236}">
                <a16:creationId xmlns:a16="http://schemas.microsoft.com/office/drawing/2014/main" xmlns="" id="{8888A4FD-81F4-4588-9E6D-70E57577D8BF}"/>
              </a:ext>
            </a:extLst>
          </p:cNvPr>
          <p:cNvCxnSpPr>
            <a:cxnSpLocks/>
          </p:cNvCxnSpPr>
          <p:nvPr userDrawn="1"/>
        </p:nvCxnSpPr>
        <p:spPr>
          <a:xfrm>
            <a:off x="5679220" y="2286312"/>
            <a:ext cx="1717831"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grpSp>
        <p:nvGrpSpPr>
          <p:cNvPr id="12" name="Group 11">
            <a:extLst>
              <a:ext uri="{FF2B5EF4-FFF2-40B4-BE49-F238E27FC236}">
                <a16:creationId xmlns:a16="http://schemas.microsoft.com/office/drawing/2014/main" xmlns="" id="{4CF1D2ED-7B25-4251-BF07-47FBAA534810}"/>
              </a:ext>
            </a:extLst>
          </p:cNvPr>
          <p:cNvGrpSpPr/>
          <p:nvPr userDrawn="1"/>
        </p:nvGrpSpPr>
        <p:grpSpPr>
          <a:xfrm>
            <a:off x="11079786" y="421045"/>
            <a:ext cx="748798" cy="134113"/>
            <a:chOff x="4827813" y="2534636"/>
            <a:chExt cx="996651" cy="178504"/>
          </a:xfrm>
        </p:grpSpPr>
        <p:sp>
          <p:nvSpPr>
            <p:cNvPr id="13" name="Oval 12">
              <a:extLst>
                <a:ext uri="{FF2B5EF4-FFF2-40B4-BE49-F238E27FC236}">
                  <a16:creationId xmlns:a16="http://schemas.microsoft.com/office/drawing/2014/main" xmlns="" id="{E397537E-DF51-4990-9447-2DAE98ABC683}"/>
                </a:ext>
              </a:extLst>
            </p:cNvPr>
            <p:cNvSpPr/>
            <p:nvPr/>
          </p:nvSpPr>
          <p:spPr>
            <a:xfrm>
              <a:off x="4827813" y="2534636"/>
              <a:ext cx="178504" cy="178504"/>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Oval 13">
              <a:extLst>
                <a:ext uri="{FF2B5EF4-FFF2-40B4-BE49-F238E27FC236}">
                  <a16:creationId xmlns:a16="http://schemas.microsoft.com/office/drawing/2014/main" xmlns="" id="{3E99CAB5-81F4-4EA8-8B36-4A70C59861FD}"/>
                </a:ext>
              </a:extLst>
            </p:cNvPr>
            <p:cNvSpPr/>
            <p:nvPr/>
          </p:nvSpPr>
          <p:spPr>
            <a:xfrm>
              <a:off x="5092508" y="2534636"/>
              <a:ext cx="178504" cy="178504"/>
            </a:xfrm>
            <a:prstGeom prst="ellipse">
              <a:avLst/>
            </a:prstGeom>
            <a:solidFill>
              <a:schemeClr val="accent4">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Oval 14">
              <a:extLst>
                <a:ext uri="{FF2B5EF4-FFF2-40B4-BE49-F238E27FC236}">
                  <a16:creationId xmlns:a16="http://schemas.microsoft.com/office/drawing/2014/main" xmlns="" id="{16AADF9A-A507-4453-8CE3-3F78BB303FA4}"/>
                </a:ext>
              </a:extLst>
            </p:cNvPr>
            <p:cNvSpPr/>
            <p:nvPr/>
          </p:nvSpPr>
          <p:spPr>
            <a:xfrm>
              <a:off x="5369234" y="2534636"/>
              <a:ext cx="178504" cy="178504"/>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sp>
          <p:nvSpPr>
            <p:cNvPr id="16" name="Oval 15">
              <a:extLst>
                <a:ext uri="{FF2B5EF4-FFF2-40B4-BE49-F238E27FC236}">
                  <a16:creationId xmlns:a16="http://schemas.microsoft.com/office/drawing/2014/main" xmlns="" id="{C33AA69F-C4B8-479C-9F0F-69C184D0611F}"/>
                </a:ext>
              </a:extLst>
            </p:cNvPr>
            <p:cNvSpPr/>
            <p:nvPr/>
          </p:nvSpPr>
          <p:spPr>
            <a:xfrm>
              <a:off x="5645960" y="2534636"/>
              <a:ext cx="178504" cy="178504"/>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noProof="0" dirty="0"/>
            </a:p>
          </p:txBody>
        </p:sp>
      </p:grpSp>
      <p:sp>
        <p:nvSpPr>
          <p:cNvPr id="17" name="Oval 16">
            <a:extLst>
              <a:ext uri="{FF2B5EF4-FFF2-40B4-BE49-F238E27FC236}">
                <a16:creationId xmlns:a16="http://schemas.microsoft.com/office/drawing/2014/main" xmlns="" id="{8725921A-0ED5-431E-899C-28A6920B5029}"/>
              </a:ext>
            </a:extLst>
          </p:cNvPr>
          <p:cNvSpPr/>
          <p:nvPr userDrawn="1"/>
        </p:nvSpPr>
        <p:spPr>
          <a:xfrm>
            <a:off x="10039330" y="896815"/>
            <a:ext cx="3298372" cy="3298372"/>
          </a:xfrm>
          <a:prstGeom prst="ellipse">
            <a:avLst/>
          </a:prstGeom>
          <a:noFill/>
          <a:ln w="317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Oval 17">
            <a:extLst>
              <a:ext uri="{FF2B5EF4-FFF2-40B4-BE49-F238E27FC236}">
                <a16:creationId xmlns:a16="http://schemas.microsoft.com/office/drawing/2014/main" xmlns="" id="{EE8B169A-8A2F-4425-A9A1-1B828428B434}"/>
              </a:ext>
            </a:extLst>
          </p:cNvPr>
          <p:cNvSpPr/>
          <p:nvPr userDrawn="1"/>
        </p:nvSpPr>
        <p:spPr>
          <a:xfrm>
            <a:off x="9720923" y="672411"/>
            <a:ext cx="1268186" cy="1268186"/>
          </a:xfrm>
          <a:prstGeom prst="ellipse">
            <a:avLst/>
          </a:prstGeom>
          <a:noFill/>
          <a:ln w="3175">
            <a:solidFill>
              <a:schemeClr val="bg1">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0" name="Straight Connector 19">
            <a:extLst>
              <a:ext uri="{FF2B5EF4-FFF2-40B4-BE49-F238E27FC236}">
                <a16:creationId xmlns:a16="http://schemas.microsoft.com/office/drawing/2014/main" xmlns="" id="{43B45974-F6C7-40D3-9399-E05FA19C565E}"/>
              </a:ext>
            </a:extLst>
          </p:cNvPr>
          <p:cNvCxnSpPr>
            <a:cxnSpLocks/>
          </p:cNvCxnSpPr>
          <p:nvPr userDrawn="1"/>
        </p:nvCxnSpPr>
        <p:spPr>
          <a:xfrm>
            <a:off x="7508020" y="2286312"/>
            <a:ext cx="545734" cy="0"/>
          </a:xfrm>
          <a:prstGeom prst="line">
            <a:avLst/>
          </a:prstGeom>
          <a:ln w="57150">
            <a:solidFill>
              <a:schemeClr val="accent1"/>
            </a:solidFill>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xmlns="" id="{9A55704E-D515-4774-90C6-5F887DDAE55E}"/>
              </a:ext>
            </a:extLst>
          </p:cNvPr>
          <p:cNvSpPr/>
          <p:nvPr userDrawn="1"/>
        </p:nvSpPr>
        <p:spPr>
          <a:xfrm>
            <a:off x="469044" y="1"/>
            <a:ext cx="5210176" cy="5961062"/>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cxnSp>
        <p:nvCxnSpPr>
          <p:cNvPr id="23" name="Straight Connector 22">
            <a:extLst>
              <a:ext uri="{FF2B5EF4-FFF2-40B4-BE49-F238E27FC236}">
                <a16:creationId xmlns:a16="http://schemas.microsoft.com/office/drawing/2014/main" xmlns="" id="{84878778-0299-471F-A4C9-D0C1E82ED8D2}"/>
              </a:ext>
            </a:extLst>
          </p:cNvPr>
          <p:cNvCxnSpPr>
            <a:cxnSpLocks/>
          </p:cNvCxnSpPr>
          <p:nvPr userDrawn="1"/>
        </p:nvCxnSpPr>
        <p:spPr>
          <a:xfrm>
            <a:off x="1001746" y="1290512"/>
            <a:ext cx="1488621"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sp>
        <p:nvSpPr>
          <p:cNvPr id="4" name="Title 3">
            <a:extLst>
              <a:ext uri="{FF2B5EF4-FFF2-40B4-BE49-F238E27FC236}">
                <a16:creationId xmlns:a16="http://schemas.microsoft.com/office/drawing/2014/main" xmlns="" id="{E39D1C78-6110-4052-8455-7E7893F7FCD3}"/>
              </a:ext>
            </a:extLst>
          </p:cNvPr>
          <p:cNvSpPr>
            <a:spLocks noGrp="1"/>
          </p:cNvSpPr>
          <p:nvPr>
            <p:ph type="title"/>
          </p:nvPr>
        </p:nvSpPr>
        <p:spPr>
          <a:xfrm>
            <a:off x="915466" y="1276857"/>
            <a:ext cx="4097778" cy="1255325"/>
          </a:xfrm>
        </p:spPr>
        <p:txBody>
          <a:bodyPr/>
          <a:lstStyle>
            <a:lvl1pPr>
              <a:defRPr lang="en-US" sz="3600" b="1" kern="1200" cap="all" baseline="0" smtClean="0">
                <a:solidFill>
                  <a:schemeClr val="bg1"/>
                </a:solidFill>
                <a:latin typeface="+mj-lt"/>
                <a:ea typeface="+mj-ea"/>
                <a:cs typeface="+mj-cs"/>
              </a:defRPr>
            </a:lvl1pPr>
          </a:lstStyle>
          <a:p>
            <a:r>
              <a:rPr lang="en-US" noProof="0" smtClean="0"/>
              <a:t>Click to edit Master title style</a:t>
            </a:r>
            <a:endParaRPr lang="en-US" noProof="0"/>
          </a:p>
        </p:txBody>
      </p:sp>
      <p:sp>
        <p:nvSpPr>
          <p:cNvPr id="24" name="Text Placeholder 2">
            <a:extLst>
              <a:ext uri="{FF2B5EF4-FFF2-40B4-BE49-F238E27FC236}">
                <a16:creationId xmlns:a16="http://schemas.microsoft.com/office/drawing/2014/main" xmlns="" id="{E3405997-7AE2-4C6E-8A7D-735F58A49D12}"/>
              </a:ext>
            </a:extLst>
          </p:cNvPr>
          <p:cNvSpPr>
            <a:spLocks noGrp="1"/>
          </p:cNvSpPr>
          <p:nvPr>
            <p:ph type="body" idx="1" hasCustomPrompt="1"/>
          </p:nvPr>
        </p:nvSpPr>
        <p:spPr>
          <a:xfrm>
            <a:off x="915467" y="2620651"/>
            <a:ext cx="4097778" cy="1933681"/>
          </a:xfrm>
        </p:spPr>
        <p:txBody>
          <a:bodyPr vert="horz" lIns="91440" tIns="45720" rIns="91440" bIns="45720" rtlCol="0">
            <a:noAutofit/>
          </a:bodyPr>
          <a:lstStyle>
            <a:lvl1pPr>
              <a:defRPr lang="en-US" b="0" cap="none" baseline="0">
                <a:solidFill>
                  <a:schemeClr val="bg1"/>
                </a:solidFill>
              </a:defRPr>
            </a:lvl1pPr>
          </a:lstStyle>
          <a:p>
            <a:pPr lvl="0">
              <a:lnSpc>
                <a:spcPct val="100000"/>
              </a:lnSpc>
              <a:buNone/>
            </a:pPr>
            <a:r>
              <a:rPr lang="en-US" noProof="0"/>
              <a:t>Edit Master text styles</a:t>
            </a:r>
          </a:p>
        </p:txBody>
      </p:sp>
    </p:spTree>
    <p:extLst>
      <p:ext uri="{BB962C8B-B14F-4D97-AF65-F5344CB8AC3E}">
        <p14:creationId xmlns:p14="http://schemas.microsoft.com/office/powerpoint/2010/main" val="293153372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xmlns="" id="{640D79E1-5F46-41CA-85E7-44C2A6C62820}"/>
              </a:ext>
            </a:extLst>
          </p:cNvPr>
          <p:cNvSpPr>
            <a:spLocks noGrp="1"/>
          </p:cNvSpPr>
          <p:nvPr>
            <p:ph type="title"/>
          </p:nvPr>
        </p:nvSpPr>
        <p:spPr>
          <a:xfrm>
            <a:off x="363416" y="365125"/>
            <a:ext cx="11465168" cy="918553"/>
          </a:xfrm>
          <a:prstGeom prst="rect">
            <a:avLst/>
          </a:prstGeom>
        </p:spPr>
        <p:txBody>
          <a:bodyPr vert="horz" lIns="0" tIns="0" rIns="0" bIns="0" rtlCol="0" anchor="b">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xmlns="" id="{D7B0B511-05FD-459E-AC79-A87540961FC1}"/>
              </a:ext>
            </a:extLst>
          </p:cNvPr>
          <p:cNvSpPr>
            <a:spLocks noGrp="1"/>
          </p:cNvSpPr>
          <p:nvPr>
            <p:ph type="body" idx="1"/>
          </p:nvPr>
        </p:nvSpPr>
        <p:spPr>
          <a:xfrm>
            <a:off x="363416" y="1825625"/>
            <a:ext cx="11465168" cy="4351338"/>
          </a:xfrm>
          <a:prstGeom prst="rect">
            <a:avLst/>
          </a:prstGeom>
        </p:spPr>
        <p:txBody>
          <a:bodyPr vert="horz" lIns="91440" tIns="45720" rIns="91440" bIns="45720" rtlCol="0">
            <a:normAutofit/>
          </a:bodyPr>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5" name="Footer Placeholder 4">
            <a:extLst>
              <a:ext uri="{FF2B5EF4-FFF2-40B4-BE49-F238E27FC236}">
                <a16:creationId xmlns:a16="http://schemas.microsoft.com/office/drawing/2014/main" xmlns="" id="{FC32B635-1E22-483C-94B9-F587908DE63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noProof="0" dirty="0"/>
          </a:p>
        </p:txBody>
      </p:sp>
      <p:sp>
        <p:nvSpPr>
          <p:cNvPr id="6" name="Slide Number Placeholder 5">
            <a:extLst>
              <a:ext uri="{FF2B5EF4-FFF2-40B4-BE49-F238E27FC236}">
                <a16:creationId xmlns:a16="http://schemas.microsoft.com/office/drawing/2014/main" xmlns="" id="{6DB98321-594C-4030-A2B0-3492F77EE03E}"/>
              </a:ext>
            </a:extLst>
          </p:cNvPr>
          <p:cNvSpPr>
            <a:spLocks noGrp="1"/>
          </p:cNvSpPr>
          <p:nvPr>
            <p:ph type="sldNum" sz="quarter" idx="4"/>
          </p:nvPr>
        </p:nvSpPr>
        <p:spPr>
          <a:xfrm>
            <a:off x="9085384" y="6463207"/>
            <a:ext cx="2743200" cy="258268"/>
          </a:xfrm>
          <a:prstGeom prst="rect">
            <a:avLst/>
          </a:prstGeom>
        </p:spPr>
        <p:txBody>
          <a:bodyPr vert="horz" lIns="91440" tIns="45720" rIns="91440" bIns="45720" rtlCol="0" anchor="ctr"/>
          <a:lstStyle>
            <a:lvl1pPr algn="r">
              <a:defRPr sz="900">
                <a:solidFill>
                  <a:schemeClr val="accent3"/>
                </a:solidFill>
              </a:defRPr>
            </a:lvl1pPr>
          </a:lstStyle>
          <a:p>
            <a:fld id="{48BB047D-A6CD-43AB-96F0-683C726B586B}" type="slidenum">
              <a:rPr lang="en-US" noProof="0" smtClean="0"/>
              <a:pPr/>
              <a:t>‹#›</a:t>
            </a:fld>
            <a:endParaRPr lang="en-US" noProof="0" dirty="0"/>
          </a:p>
        </p:txBody>
      </p:sp>
    </p:spTree>
    <p:extLst>
      <p:ext uri="{BB962C8B-B14F-4D97-AF65-F5344CB8AC3E}">
        <p14:creationId xmlns:p14="http://schemas.microsoft.com/office/powerpoint/2010/main" val="205365276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1" r:id="rId3"/>
    <p:sldLayoutId id="2147483651" r:id="rId4"/>
    <p:sldLayoutId id="2147483662" r:id="rId5"/>
    <p:sldLayoutId id="2147483660" r:id="rId6"/>
    <p:sldLayoutId id="2147483663" r:id="rId7"/>
    <p:sldLayoutId id="2147483667" r:id="rId8"/>
    <p:sldLayoutId id="2147483668" r:id="rId9"/>
    <p:sldLayoutId id="2147483666" r:id="rId10"/>
    <p:sldLayoutId id="2147483669" r:id="rId11"/>
    <p:sldLayoutId id="2147483670" r:id="rId12"/>
    <p:sldLayoutId id="2147483671" r:id="rId13"/>
    <p:sldLayoutId id="2147483672" r:id="rId14"/>
    <p:sldLayoutId id="2147483664" r:id="rId15"/>
    <p:sldLayoutId id="2147483665" r:id="rId16"/>
  </p:sldLayoutIdLst>
  <p:txStyles>
    <p:titleStyle>
      <a:lvl1pPr algn="l" defTabSz="914400" rtl="0" eaLnBrk="1" latinLnBrk="0" hangingPunct="1">
        <a:lnSpc>
          <a:spcPct val="90000"/>
        </a:lnSpc>
        <a:spcBef>
          <a:spcPct val="0"/>
        </a:spcBef>
        <a:buNone/>
        <a:defRPr sz="3200" b="1"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1"/>
        </a:buClr>
        <a:buFont typeface="Arial" panose="020B0604020202020204" pitchFamily="34" charset="0"/>
        <a:buChar char="•"/>
        <a:defRPr sz="1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1"/>
        </a:buClr>
        <a:buFont typeface="Arial" panose="020B0604020202020204" pitchFamily="34" charset="0"/>
        <a:buChar char="•"/>
        <a:defRPr sz="16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1"/>
        </a:buClr>
        <a:buFont typeface="Arial" panose="020B0604020202020204" pitchFamily="34" charset="0"/>
        <a:buChar char="•"/>
        <a:defRPr sz="14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1"/>
        </a:buClr>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www.geeksforgeeks.org/binary-search-tree-set-1-search-and-insertion/" TargetMode="External"/><Relationship Id="rId2" Type="http://schemas.openxmlformats.org/officeDocument/2006/relationships/image" Target="../media/image3.avif"/><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webp"/><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3.xml"/><Relationship Id="rId5" Type="http://schemas.openxmlformats.org/officeDocument/2006/relationships/image" Target="../media/image8.jpeg"/><Relationship Id="rId4" Type="http://schemas.openxmlformats.org/officeDocument/2006/relationships/image" Target="../media/image7.jpeg"/></Relationships>
</file>

<file path=ppt/slides/_rels/slide6.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220885" y="5289550"/>
            <a:ext cx="6556248" cy="750278"/>
          </a:xfrm>
          <a:noFill/>
        </p:spPr>
        <p:txBody>
          <a:bodyPr/>
          <a:lstStyle/>
          <a:p>
            <a:endParaRPr lang="en-US" dirty="0"/>
          </a:p>
        </p:txBody>
      </p:sp>
      <p:sp>
        <p:nvSpPr>
          <p:cNvPr id="4" name="Subtitle 3"/>
          <p:cNvSpPr>
            <a:spLocks noGrp="1"/>
          </p:cNvSpPr>
          <p:nvPr>
            <p:ph type="subTitle" idx="1"/>
          </p:nvPr>
        </p:nvSpPr>
        <p:spPr>
          <a:xfrm>
            <a:off x="6190729" y="1396285"/>
            <a:ext cx="3640478" cy="433938"/>
          </a:xfrm>
          <a:noFill/>
        </p:spPr>
        <p:txBody>
          <a:bodyPr>
            <a:noAutofit/>
          </a:bodyPr>
          <a:lstStyle/>
          <a:p>
            <a:r>
              <a:rPr lang="en-US" sz="4000" b="1" dirty="0" smtClean="0">
                <a:solidFill>
                  <a:srgbClr val="C00000"/>
                </a:solidFill>
              </a:rPr>
              <a:t>INTRODUCTION</a:t>
            </a:r>
            <a:endParaRPr lang="en-US" sz="4000" b="1" dirty="0">
              <a:solidFill>
                <a:srgbClr val="C00000"/>
              </a:solidFill>
            </a:endParaRPr>
          </a:p>
        </p:txBody>
      </p:sp>
      <p:pic>
        <p:nvPicPr>
          <p:cNvPr id="9" name="Picture Placeholder 8"/>
          <p:cNvPicPr>
            <a:picLocks noGrp="1" noChangeAspect="1"/>
          </p:cNvPicPr>
          <p:nvPr>
            <p:ph type="pic" sz="quarter" idx="13"/>
          </p:nvPr>
        </p:nvPicPr>
        <p:blipFill>
          <a:blip r:embed="rId2">
            <a:extLst>
              <a:ext uri="{28A0092B-C50C-407E-A947-70E740481C1C}">
                <a14:useLocalDpi xmlns:a14="http://schemas.microsoft.com/office/drawing/2010/main" val="0"/>
              </a:ext>
            </a:extLst>
          </a:blip>
          <a:srcRect l="17743" r="17743"/>
          <a:stretch>
            <a:fillRect/>
          </a:stretch>
        </p:blipFill>
        <p:spPr>
          <a:xfrm>
            <a:off x="0" y="0"/>
            <a:ext cx="4424363" cy="6858000"/>
          </a:xfrm>
        </p:spPr>
      </p:pic>
      <p:sp>
        <p:nvSpPr>
          <p:cNvPr id="7" name="Content Placeholder 6"/>
          <p:cNvSpPr>
            <a:spLocks noGrp="1"/>
          </p:cNvSpPr>
          <p:nvPr>
            <p:ph sz="quarter" idx="15"/>
          </p:nvPr>
        </p:nvSpPr>
        <p:spPr>
          <a:xfrm>
            <a:off x="5583089" y="2363532"/>
            <a:ext cx="5831840" cy="2926018"/>
          </a:xfrm>
        </p:spPr>
        <p:txBody>
          <a:bodyPr>
            <a:noAutofit/>
          </a:bodyPr>
          <a:lstStyle/>
          <a:p>
            <a:r>
              <a:rPr lang="en-GB" sz="2400" dirty="0"/>
              <a:t>A Red-Black Tree is a self-balancing</a:t>
            </a:r>
            <a:r>
              <a:rPr lang="en-GB" sz="2400" u="sng" dirty="0">
                <a:hlinkClick r:id="rId3"/>
              </a:rPr>
              <a:t> binary search tree</a:t>
            </a:r>
            <a:r>
              <a:rPr lang="en-GB" sz="2400" dirty="0"/>
              <a:t> where each node has an additional attribute: a </a:t>
            </a:r>
            <a:r>
              <a:rPr lang="en-GB" sz="2400" dirty="0" err="1"/>
              <a:t>color</a:t>
            </a:r>
            <a:r>
              <a:rPr lang="en-GB" sz="2400" dirty="0"/>
              <a:t>, which can be either red or black. The primary objective of these trees is to maintain balance during insertions and deletions, ensuring efficient data retrieval and manipulation.</a:t>
            </a:r>
            <a:r>
              <a:rPr lang="en-US" sz="2400" dirty="0"/>
              <a:t>.</a:t>
            </a:r>
          </a:p>
          <a:p>
            <a:endParaRPr lang="en-US" b="1" dirty="0"/>
          </a:p>
        </p:txBody>
      </p:sp>
    </p:spTree>
    <p:extLst>
      <p:ext uri="{BB962C8B-B14F-4D97-AF65-F5344CB8AC3E}">
        <p14:creationId xmlns:p14="http://schemas.microsoft.com/office/powerpoint/2010/main" val="32298873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xmlns="" id="{E68E31FD-BE74-4CB3-A5A5-652148351F11}"/>
              </a:ext>
            </a:extLst>
          </p:cNvPr>
          <p:cNvSpPr>
            <a:spLocks noGrp="1"/>
          </p:cNvSpPr>
          <p:nvPr>
            <p:ph type="title"/>
          </p:nvPr>
        </p:nvSpPr>
        <p:spPr>
          <a:xfrm>
            <a:off x="838200" y="3540663"/>
            <a:ext cx="10515600" cy="823232"/>
          </a:xfrm>
        </p:spPr>
        <p:txBody>
          <a:bodyPr/>
          <a:lstStyle/>
          <a:p>
            <a:r>
              <a:rPr lang="en-US" dirty="0"/>
              <a:t/>
            </a:r>
            <a:br>
              <a:rPr lang="en-US" dirty="0"/>
            </a:br>
            <a:r>
              <a:rPr lang="en-US" dirty="0" smtClean="0">
                <a:solidFill>
                  <a:srgbClr val="C00000"/>
                </a:solidFill>
              </a:rPr>
              <a:t>PROPERTIES</a:t>
            </a:r>
            <a:endParaRPr lang="en-US" dirty="0">
              <a:solidFill>
                <a:srgbClr val="C00000"/>
              </a:solidFill>
            </a:endParaRPr>
          </a:p>
        </p:txBody>
      </p:sp>
      <p:sp>
        <p:nvSpPr>
          <p:cNvPr id="10" name="Text Placeholder 9">
            <a:extLst>
              <a:ext uri="{FF2B5EF4-FFF2-40B4-BE49-F238E27FC236}">
                <a16:creationId xmlns:a16="http://schemas.microsoft.com/office/drawing/2014/main" xmlns="" id="{939EAE20-443B-4528-BBD6-32BD19163C1F}"/>
              </a:ext>
            </a:extLst>
          </p:cNvPr>
          <p:cNvSpPr>
            <a:spLocks noGrp="1"/>
          </p:cNvSpPr>
          <p:nvPr>
            <p:ph type="body" idx="1"/>
          </p:nvPr>
        </p:nvSpPr>
        <p:spPr>
          <a:xfrm>
            <a:off x="838200" y="4434929"/>
            <a:ext cx="10515600" cy="1305379"/>
          </a:xfrm>
        </p:spPr>
        <p:txBody>
          <a:bodyPr/>
          <a:lstStyle/>
          <a:p>
            <a:pPr lvl="0" algn="l" fontAlgn="base"/>
            <a:r>
              <a:rPr lang="en-US" sz="1600" b="1" dirty="0"/>
              <a:t>Node Color</a:t>
            </a:r>
            <a:r>
              <a:rPr lang="en-US" sz="1600" dirty="0"/>
              <a:t>: Each node is either red or </a:t>
            </a:r>
            <a:r>
              <a:rPr lang="en-US" sz="1600" b="1" dirty="0"/>
              <a:t>black</a:t>
            </a:r>
            <a:r>
              <a:rPr lang="en-US" sz="1600" dirty="0"/>
              <a:t>.</a:t>
            </a:r>
          </a:p>
          <a:p>
            <a:pPr lvl="0" algn="l" fontAlgn="base"/>
            <a:r>
              <a:rPr lang="en-US" sz="1600" b="1" dirty="0"/>
              <a:t>Root Property</a:t>
            </a:r>
            <a:r>
              <a:rPr lang="en-US" sz="1600" dirty="0"/>
              <a:t>: The root of the tree is always </a:t>
            </a:r>
            <a:r>
              <a:rPr lang="en-US" sz="1600" b="1" dirty="0"/>
              <a:t>black</a:t>
            </a:r>
            <a:r>
              <a:rPr lang="en-US" sz="1600" dirty="0"/>
              <a:t>.</a:t>
            </a:r>
          </a:p>
          <a:p>
            <a:pPr lvl="0" algn="l" fontAlgn="base"/>
            <a:r>
              <a:rPr lang="en-US" sz="1600" b="1" dirty="0"/>
              <a:t>Red Property</a:t>
            </a:r>
            <a:r>
              <a:rPr lang="en-US" sz="1600" dirty="0"/>
              <a:t>: Red nodes cannot have red children (no two consecutive red nodes on any path).</a:t>
            </a:r>
          </a:p>
          <a:p>
            <a:pPr lvl="0" algn="l" fontAlgn="base"/>
            <a:r>
              <a:rPr lang="en-US" sz="1600" b="1" dirty="0"/>
              <a:t>Black Property</a:t>
            </a:r>
            <a:r>
              <a:rPr lang="en-US" sz="1600" dirty="0"/>
              <a:t>: Every path from a node to its descendant null nodes (leaves) has the same number of </a:t>
            </a:r>
            <a:r>
              <a:rPr lang="en-US" sz="1600" b="1" dirty="0"/>
              <a:t>black</a:t>
            </a:r>
            <a:r>
              <a:rPr lang="en-US" sz="1600" dirty="0"/>
              <a:t> nodes.</a:t>
            </a:r>
          </a:p>
          <a:p>
            <a:pPr lvl="0" algn="l" fontAlgn="base"/>
            <a:r>
              <a:rPr lang="en-US" sz="1600" b="1" dirty="0"/>
              <a:t>Leaf Property</a:t>
            </a:r>
            <a:r>
              <a:rPr lang="en-US" sz="1600" dirty="0"/>
              <a:t>: All leaves (NIL nodes) are </a:t>
            </a:r>
            <a:r>
              <a:rPr lang="en-US" sz="1600" b="1" dirty="0"/>
              <a:t>black</a:t>
            </a:r>
            <a:r>
              <a:rPr lang="en-US" sz="1600" dirty="0"/>
              <a:t>.</a:t>
            </a:r>
          </a:p>
        </p:txBody>
      </p:sp>
      <p:sp>
        <p:nvSpPr>
          <p:cNvPr id="13" name="Content Placeholder 12">
            <a:extLst>
              <a:ext uri="{FF2B5EF4-FFF2-40B4-BE49-F238E27FC236}">
                <a16:creationId xmlns:a16="http://schemas.microsoft.com/office/drawing/2014/main" xmlns="" id="{7378E833-4562-4660-94DC-D642C584CBF1}"/>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a16="http://schemas.microsoft.com/office/drawing/2014/main" xmlns="" id="{828341D9-3B78-467A-9828-B85D230F5398}"/>
              </a:ext>
            </a:extLst>
          </p:cNvPr>
          <p:cNvSpPr>
            <a:spLocks noGrp="1"/>
          </p:cNvSpPr>
          <p:nvPr>
            <p:ph type="sldNum" sz="quarter" idx="12"/>
          </p:nvPr>
        </p:nvSpPr>
        <p:spPr/>
        <p:txBody>
          <a:bodyPr/>
          <a:lstStyle/>
          <a:p>
            <a:fld id="{48BB047D-A6CD-43AB-96F0-683C726B586B}" type="slidenum">
              <a:rPr lang="en-US" smtClean="0"/>
              <a:pPr/>
              <a:t>2</a:t>
            </a:fld>
            <a:endParaRPr lang="en-US" dirty="0"/>
          </a:p>
        </p:txBody>
      </p:sp>
      <p:pic>
        <p:nvPicPr>
          <p:cNvPr id="18" name="Picture Placeholder 17"/>
          <p:cNvPicPr>
            <a:picLocks noGrp="1" noChangeAspect="1"/>
          </p:cNvPicPr>
          <p:nvPr>
            <p:ph type="pic" sz="quarter" idx="13"/>
          </p:nvPr>
        </p:nvPicPr>
        <p:blipFill>
          <a:blip r:embed="rId3">
            <a:extLst>
              <a:ext uri="{28A0092B-C50C-407E-A947-70E740481C1C}">
                <a14:useLocalDpi xmlns:a14="http://schemas.microsoft.com/office/drawing/2010/main" val="0"/>
              </a:ext>
            </a:extLst>
          </a:blip>
          <a:srcRect t="16279" b="16279"/>
          <a:stretch>
            <a:fillRect/>
          </a:stretch>
        </p:blipFill>
        <p:spPr/>
      </p:pic>
    </p:spTree>
    <p:extLst>
      <p:ext uri="{BB962C8B-B14F-4D97-AF65-F5344CB8AC3E}">
        <p14:creationId xmlns:p14="http://schemas.microsoft.com/office/powerpoint/2010/main" val="904545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bg>
      <p:bgPr>
        <a:solidFill>
          <a:schemeClr val="bg1"/>
        </a:solidFill>
        <a:effectLst/>
      </p:bgPr>
    </p:bg>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xmlns="" id="{B0607DA8-6843-427B-8234-C58238E1E53D}"/>
              </a:ext>
            </a:extLst>
          </p:cNvPr>
          <p:cNvSpPr>
            <a:spLocks noGrp="1"/>
          </p:cNvSpPr>
          <p:nvPr>
            <p:ph type="title"/>
          </p:nvPr>
        </p:nvSpPr>
        <p:spPr>
          <a:xfrm>
            <a:off x="72522" y="-200865"/>
            <a:ext cx="5299198" cy="1298068"/>
          </a:xfrm>
        </p:spPr>
        <p:txBody>
          <a:bodyPr/>
          <a:lstStyle/>
          <a:p>
            <a:r>
              <a:rPr lang="en-US" sz="1800" dirty="0" smtClean="0">
                <a:solidFill>
                  <a:srgbClr val="C00000"/>
                </a:solidFill>
              </a:rPr>
              <a:t>How does a red-black tree ensure balance?</a:t>
            </a:r>
            <a:br>
              <a:rPr lang="en-US" sz="1800" dirty="0" smtClean="0">
                <a:solidFill>
                  <a:srgbClr val="C00000"/>
                </a:solidFill>
              </a:rPr>
            </a:br>
            <a:r>
              <a:rPr lang="en-US" sz="1800" dirty="0" smtClean="0">
                <a:solidFill>
                  <a:srgbClr val="C00000"/>
                </a:solidFill>
              </a:rPr>
              <a:t/>
            </a:r>
            <a:br>
              <a:rPr lang="en-US" sz="1800" dirty="0" smtClean="0">
                <a:solidFill>
                  <a:srgbClr val="C00000"/>
                </a:solidFill>
              </a:rPr>
            </a:br>
            <a:r>
              <a:rPr lang="en-US" sz="1800" dirty="0" smtClean="0">
                <a:solidFill>
                  <a:schemeClr val="tx1"/>
                </a:solidFill>
              </a:rPr>
              <a:t/>
            </a:r>
            <a:br>
              <a:rPr lang="en-US" sz="1800" dirty="0" smtClean="0">
                <a:solidFill>
                  <a:schemeClr val="tx1"/>
                </a:solidFill>
              </a:rPr>
            </a:br>
            <a:endParaRPr lang="en-US" sz="1600" b="0" dirty="0">
              <a:solidFill>
                <a:schemeClr val="tx1"/>
              </a:solidFill>
            </a:endParaRPr>
          </a:p>
        </p:txBody>
      </p:sp>
      <p:sp>
        <p:nvSpPr>
          <p:cNvPr id="8" name="Text Placeholder 7">
            <a:extLst>
              <a:ext uri="{FF2B5EF4-FFF2-40B4-BE49-F238E27FC236}">
                <a16:creationId xmlns:a16="http://schemas.microsoft.com/office/drawing/2014/main" xmlns="" id="{59A41760-72CD-4C84-9570-EE30C5126442}"/>
              </a:ext>
            </a:extLst>
          </p:cNvPr>
          <p:cNvSpPr>
            <a:spLocks noGrp="1"/>
          </p:cNvSpPr>
          <p:nvPr>
            <p:ph type="body" idx="1"/>
          </p:nvPr>
        </p:nvSpPr>
        <p:spPr>
          <a:xfrm>
            <a:off x="4321" y="1171154"/>
            <a:ext cx="5435600" cy="1992819"/>
          </a:xfrm>
          <a:ln>
            <a:noFill/>
          </a:ln>
        </p:spPr>
        <p:txBody>
          <a:bodyPr/>
          <a:lstStyle/>
          <a:p>
            <a:r>
              <a:rPr lang="en-US" dirty="0" smtClean="0">
                <a:solidFill>
                  <a:schemeClr val="tx1"/>
                </a:solidFill>
              </a:rPr>
              <a:t>A simple example to understand balancing is that a chain of 3 nodes is not possible in the RED-BLACK tree. We can try any combination of colors and see if all of them violate the RED-BLACK tree properly</a:t>
            </a:r>
            <a:endParaRPr lang="en-US" dirty="0">
              <a:solidFill>
                <a:schemeClr val="tx1"/>
              </a:solidFill>
            </a:endParaRPr>
          </a:p>
        </p:txBody>
      </p:sp>
      <p:sp>
        <p:nvSpPr>
          <p:cNvPr id="10" name="Content Placeholder 9">
            <a:extLst>
              <a:ext uri="{FF2B5EF4-FFF2-40B4-BE49-F238E27FC236}">
                <a16:creationId xmlns:a16="http://schemas.microsoft.com/office/drawing/2014/main" xmlns="" id="{7A487B60-F261-45EC-9627-5E612430FDA4}"/>
              </a:ext>
            </a:extLst>
          </p:cNvPr>
          <p:cNvSpPr>
            <a:spLocks noGrp="1"/>
          </p:cNvSpPr>
          <p:nvPr>
            <p:ph sz="quarter" idx="14"/>
          </p:nvPr>
        </p:nvSpPr>
        <p:spPr/>
        <p:txBody>
          <a:bodyPr/>
          <a:lstStyle/>
          <a:p>
            <a:r>
              <a:rPr lang="en-US" dirty="0"/>
              <a:t>Your company name</a:t>
            </a:r>
          </a:p>
        </p:txBody>
      </p:sp>
      <p:sp>
        <p:nvSpPr>
          <p:cNvPr id="5" name="Slide Number Placeholder 4">
            <a:extLst>
              <a:ext uri="{FF2B5EF4-FFF2-40B4-BE49-F238E27FC236}">
                <a16:creationId xmlns:a16="http://schemas.microsoft.com/office/drawing/2014/main" xmlns="" id="{C2BA88AF-DB8A-4271-84BF-A8EFA98F9D37}"/>
              </a:ext>
            </a:extLst>
          </p:cNvPr>
          <p:cNvSpPr>
            <a:spLocks noGrp="1"/>
          </p:cNvSpPr>
          <p:nvPr>
            <p:ph type="sldNum" sz="quarter" idx="12"/>
          </p:nvPr>
        </p:nvSpPr>
        <p:spPr/>
        <p:txBody>
          <a:bodyPr/>
          <a:lstStyle/>
          <a:p>
            <a:fld id="{48BB047D-A6CD-43AB-96F0-683C726B586B}" type="slidenum">
              <a:rPr lang="en-US" smtClean="0"/>
              <a:pPr/>
              <a:t>3</a:t>
            </a:fld>
            <a:endParaRPr lang="en-US" dirty="0"/>
          </a:p>
        </p:txBody>
      </p:sp>
      <p:sp>
        <p:nvSpPr>
          <p:cNvPr id="2" name="Picture Placeholder 1"/>
          <p:cNvSpPr>
            <a:spLocks noGrp="1"/>
          </p:cNvSpPr>
          <p:nvPr>
            <p:ph type="pic" sz="quarter" idx="13"/>
          </p:nvPr>
        </p:nvSpPr>
        <p:spPr>
          <a:xfrm>
            <a:off x="5730240" y="0"/>
            <a:ext cx="6461759" cy="6858000"/>
          </a:xfrm>
        </p:spPr>
      </p:sp>
      <p:pic>
        <p:nvPicPr>
          <p:cNvPr id="3074" name="Picture 2" descr="Introduction to Red-Black Tree - GeeksforGeeks"/>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30240" y="0"/>
            <a:ext cx="6461760" cy="685800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172720" y="2868592"/>
            <a:ext cx="4754881" cy="369332"/>
          </a:xfrm>
          <a:prstGeom prst="rect">
            <a:avLst/>
          </a:prstGeom>
          <a:noFill/>
        </p:spPr>
        <p:txBody>
          <a:bodyPr wrap="square" rtlCol="0">
            <a:spAutoFit/>
          </a:bodyPr>
          <a:lstStyle/>
          <a:p>
            <a:r>
              <a:rPr lang="en-US" b="1" dirty="0" smtClean="0">
                <a:solidFill>
                  <a:srgbClr val="C00000"/>
                </a:solidFill>
              </a:rPr>
              <a:t>INTERESTING POINTS ABOUT RED-BLACK TREE:</a:t>
            </a:r>
            <a:endParaRPr lang="en-US" b="1" dirty="0">
              <a:solidFill>
                <a:srgbClr val="C00000"/>
              </a:solidFill>
            </a:endParaRPr>
          </a:p>
        </p:txBody>
      </p:sp>
      <p:sp>
        <p:nvSpPr>
          <p:cNvPr id="6" name="TextBox 5"/>
          <p:cNvSpPr txBox="1"/>
          <p:nvPr/>
        </p:nvSpPr>
        <p:spPr>
          <a:xfrm>
            <a:off x="172720" y="3599280"/>
            <a:ext cx="4958080" cy="2800767"/>
          </a:xfrm>
          <a:prstGeom prst="rect">
            <a:avLst/>
          </a:prstGeom>
          <a:noFill/>
        </p:spPr>
        <p:txBody>
          <a:bodyPr wrap="square" rtlCol="0">
            <a:spAutoFit/>
          </a:bodyPr>
          <a:lstStyle/>
          <a:p>
            <a:pPr marL="285750" lvl="0" indent="-285750" fontAlgn="base">
              <a:buFont typeface="Wingdings" panose="05000000000000000000" pitchFamily="2" charset="2"/>
              <a:buChar char="§"/>
            </a:pPr>
            <a:r>
              <a:rPr lang="en-US" sz="1600" dirty="0"/>
              <a:t>The </a:t>
            </a:r>
            <a:r>
              <a:rPr lang="en-US" sz="1600" b="1" dirty="0"/>
              <a:t>black</a:t>
            </a:r>
            <a:r>
              <a:rPr lang="en-US" sz="1600" dirty="0"/>
              <a:t> height of the red-black tree is the number of black nodes on a path from the root node to a leaf node. Leaf nodes are also counted as </a:t>
            </a:r>
            <a:r>
              <a:rPr lang="en-US" sz="1600" b="1" dirty="0"/>
              <a:t>black</a:t>
            </a:r>
            <a:r>
              <a:rPr lang="en-US" sz="1600" dirty="0"/>
              <a:t> nodes. So, a red-black tree of height </a:t>
            </a:r>
            <a:r>
              <a:rPr lang="en-US" sz="1600" b="1" dirty="0"/>
              <a:t>h</a:t>
            </a:r>
            <a:r>
              <a:rPr lang="en-US" sz="1600" dirty="0"/>
              <a:t> has </a:t>
            </a:r>
            <a:r>
              <a:rPr lang="en-US" sz="1600" b="1" dirty="0"/>
              <a:t>black height &gt;= h/2</a:t>
            </a:r>
            <a:r>
              <a:rPr lang="en-US" sz="1600" dirty="0"/>
              <a:t>.</a:t>
            </a:r>
          </a:p>
          <a:p>
            <a:pPr marL="285750" lvl="0" indent="-285750" fontAlgn="base">
              <a:buFont typeface="Wingdings" panose="05000000000000000000" pitchFamily="2" charset="2"/>
              <a:buChar char="§"/>
            </a:pPr>
            <a:r>
              <a:rPr lang="en-US" sz="1600" dirty="0"/>
              <a:t>Height of a red-black tree with </a:t>
            </a:r>
            <a:r>
              <a:rPr lang="en-US" sz="1600" b="1" dirty="0"/>
              <a:t>n</a:t>
            </a:r>
            <a:r>
              <a:rPr lang="en-US" sz="1600" dirty="0"/>
              <a:t> nodes is </a:t>
            </a:r>
            <a:r>
              <a:rPr lang="en-US" sz="1600" b="1" dirty="0"/>
              <a:t>h&lt;= 2 log2(n + 1)</a:t>
            </a:r>
            <a:r>
              <a:rPr lang="en-US" sz="1600" dirty="0"/>
              <a:t>.</a:t>
            </a:r>
          </a:p>
          <a:p>
            <a:pPr marL="285750" lvl="0" indent="-285750" fontAlgn="base">
              <a:buFont typeface="Wingdings" panose="05000000000000000000" pitchFamily="2" charset="2"/>
              <a:buChar char="§"/>
            </a:pPr>
            <a:r>
              <a:rPr lang="en-US" sz="1600" dirty="0"/>
              <a:t>All leaves (NIL) are </a:t>
            </a:r>
            <a:r>
              <a:rPr lang="en-US" sz="1600" b="1" dirty="0"/>
              <a:t>black</a:t>
            </a:r>
            <a:r>
              <a:rPr lang="en-US" sz="1600" dirty="0"/>
              <a:t>.</a:t>
            </a:r>
          </a:p>
          <a:p>
            <a:pPr marL="285750" lvl="0" indent="-285750" fontAlgn="base">
              <a:buFont typeface="Wingdings" panose="05000000000000000000" pitchFamily="2" charset="2"/>
              <a:buChar char="§"/>
            </a:pPr>
            <a:r>
              <a:rPr lang="en-US" sz="1600" dirty="0"/>
              <a:t>The </a:t>
            </a:r>
            <a:r>
              <a:rPr lang="en-US" sz="1600" b="1" dirty="0"/>
              <a:t>black</a:t>
            </a:r>
            <a:r>
              <a:rPr lang="en-US" sz="1600" dirty="0"/>
              <a:t> depth of a node is defined as the number of black nodes from the root to that node </a:t>
            </a:r>
            <a:r>
              <a:rPr lang="en-US" sz="1600" dirty="0" err="1"/>
              <a:t>i.e</a:t>
            </a:r>
            <a:r>
              <a:rPr lang="en-US" sz="1600" dirty="0"/>
              <a:t> the number of black ancestors.</a:t>
            </a:r>
          </a:p>
          <a:p>
            <a:endParaRPr lang="en-US" sz="1600" dirty="0"/>
          </a:p>
        </p:txBody>
      </p:sp>
    </p:spTree>
    <p:extLst>
      <p:ext uri="{BB962C8B-B14F-4D97-AF65-F5344CB8AC3E}">
        <p14:creationId xmlns:p14="http://schemas.microsoft.com/office/powerpoint/2010/main" val="1404152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xmlns="" id="{402C0A42-6D1B-4B6E-959B-1609A38258E9}"/>
              </a:ext>
            </a:extLst>
          </p:cNvPr>
          <p:cNvSpPr>
            <a:spLocks noGrp="1"/>
          </p:cNvSpPr>
          <p:nvPr>
            <p:ph type="title"/>
          </p:nvPr>
        </p:nvSpPr>
        <p:spPr>
          <a:xfrm>
            <a:off x="6383215" y="198569"/>
            <a:ext cx="5445369" cy="762000"/>
          </a:xfrm>
        </p:spPr>
        <p:txBody>
          <a:bodyPr/>
          <a:lstStyle/>
          <a:p>
            <a:pPr fontAlgn="base"/>
            <a:r>
              <a:rPr lang="en-US" sz="2400" dirty="0">
                <a:solidFill>
                  <a:srgbClr val="C00000"/>
                </a:solidFill>
              </a:rPr>
              <a:t>Basic Operations on Red-Black Tree:</a:t>
            </a:r>
          </a:p>
        </p:txBody>
      </p:sp>
      <p:sp>
        <p:nvSpPr>
          <p:cNvPr id="5" name="Content Placeholder 4">
            <a:extLst>
              <a:ext uri="{FF2B5EF4-FFF2-40B4-BE49-F238E27FC236}">
                <a16:creationId xmlns:a16="http://schemas.microsoft.com/office/drawing/2014/main" xmlns="" id="{BDE42C9A-B4DC-4A46-A073-8421E387B2B7}"/>
              </a:ext>
            </a:extLst>
          </p:cNvPr>
          <p:cNvSpPr>
            <a:spLocks noGrp="1"/>
          </p:cNvSpPr>
          <p:nvPr>
            <p:ph idx="1"/>
          </p:nvPr>
        </p:nvSpPr>
        <p:spPr>
          <a:xfrm flipH="1">
            <a:off x="5779008" y="1225295"/>
            <a:ext cx="6199632" cy="3008377"/>
          </a:xfrm>
        </p:spPr>
        <p:txBody>
          <a:bodyPr/>
          <a:lstStyle/>
          <a:p>
            <a:pPr marL="0" indent="0">
              <a:buNone/>
            </a:pPr>
            <a:r>
              <a:rPr lang="en-US" sz="1800" b="1" dirty="0" smtClean="0"/>
              <a:t>     </a:t>
            </a:r>
            <a:endParaRPr lang="en-US" b="1" dirty="0" smtClean="0"/>
          </a:p>
          <a:p>
            <a:pPr marL="0" indent="0">
              <a:buNone/>
            </a:pPr>
            <a:r>
              <a:rPr lang="en-US" sz="2000" b="1" dirty="0" smtClean="0"/>
              <a:t>1. </a:t>
            </a:r>
            <a:r>
              <a:rPr lang="en-US" sz="2000" b="1" dirty="0" smtClean="0"/>
              <a:t>Insertion</a:t>
            </a:r>
          </a:p>
          <a:p>
            <a:pPr marL="0" lvl="0" indent="0" fontAlgn="base">
              <a:buNone/>
            </a:pPr>
            <a:r>
              <a:rPr lang="en-US" sz="2000" b="1" dirty="0" smtClean="0"/>
              <a:t>2. Search</a:t>
            </a:r>
          </a:p>
          <a:p>
            <a:pPr marL="0" lvl="0" indent="0" fontAlgn="base">
              <a:buNone/>
            </a:pPr>
            <a:r>
              <a:rPr lang="en-US" sz="2000" b="1" dirty="0" smtClean="0"/>
              <a:t>3. Deletion</a:t>
            </a:r>
            <a:endParaRPr lang="en-US" sz="2000" b="1" dirty="0"/>
          </a:p>
          <a:p>
            <a:pPr marL="0" lvl="0" indent="0" fontAlgn="base">
              <a:buNone/>
            </a:pPr>
            <a:r>
              <a:rPr lang="en-US" sz="2000" b="1" dirty="0" smtClean="0"/>
              <a:t>4. Rotation</a:t>
            </a:r>
            <a:endParaRPr lang="en-US" sz="2000" b="1" dirty="0"/>
          </a:p>
          <a:p>
            <a:pPr marL="0" indent="0" fontAlgn="base">
              <a:buNone/>
            </a:pPr>
            <a:r>
              <a:rPr lang="en-US" sz="2000" b="1" dirty="0"/>
              <a:t> </a:t>
            </a:r>
          </a:p>
          <a:p>
            <a:pPr marL="0" indent="0">
              <a:buNone/>
            </a:pPr>
            <a:endParaRPr lang="en-US" sz="1800" b="1" dirty="0"/>
          </a:p>
        </p:txBody>
      </p:sp>
      <p:sp>
        <p:nvSpPr>
          <p:cNvPr id="6" name="Content Placeholder 5">
            <a:extLst>
              <a:ext uri="{FF2B5EF4-FFF2-40B4-BE49-F238E27FC236}">
                <a16:creationId xmlns:a16="http://schemas.microsoft.com/office/drawing/2014/main" xmlns="" id="{388E3AC1-D7A5-40C2-92D8-C386497C9010}"/>
              </a:ext>
            </a:extLst>
          </p:cNvPr>
          <p:cNvSpPr>
            <a:spLocks noGrp="1"/>
          </p:cNvSpPr>
          <p:nvPr>
            <p:ph sz="quarter" idx="14"/>
          </p:nvPr>
        </p:nvSpPr>
        <p:spPr/>
        <p:txBody>
          <a:bodyPr/>
          <a:lstStyle/>
          <a:p>
            <a:endParaRPr lang="en-US" dirty="0"/>
          </a:p>
        </p:txBody>
      </p:sp>
      <p:sp>
        <p:nvSpPr>
          <p:cNvPr id="8" name="Slide Number Placeholder 7">
            <a:extLst>
              <a:ext uri="{FF2B5EF4-FFF2-40B4-BE49-F238E27FC236}">
                <a16:creationId xmlns:a16="http://schemas.microsoft.com/office/drawing/2014/main" xmlns="" id="{D2888EF7-DDB5-41D0-A1B0-B012ABC94D85}"/>
              </a:ext>
            </a:extLst>
          </p:cNvPr>
          <p:cNvSpPr>
            <a:spLocks noGrp="1"/>
          </p:cNvSpPr>
          <p:nvPr>
            <p:ph type="sldNum" sz="quarter" idx="12"/>
          </p:nvPr>
        </p:nvSpPr>
        <p:spPr/>
        <p:txBody>
          <a:bodyPr/>
          <a:lstStyle/>
          <a:p>
            <a:fld id="{48BB047D-A6CD-43AB-96F0-683C726B586B}" type="slidenum">
              <a:rPr lang="en-US" smtClean="0"/>
              <a:pPr/>
              <a:t>4</a:t>
            </a:fld>
            <a:endParaRPr lang="en-US" dirty="0"/>
          </a:p>
        </p:txBody>
      </p:sp>
      <p:sp>
        <p:nvSpPr>
          <p:cNvPr id="13" name="Picture Placeholder 12"/>
          <p:cNvSpPr>
            <a:spLocks noGrp="1"/>
          </p:cNvSpPr>
          <p:nvPr>
            <p:ph type="pic" sz="quarter" idx="15"/>
          </p:nvPr>
        </p:nvSpPr>
        <p:spPr>
          <a:xfrm>
            <a:off x="469045" y="-64008"/>
            <a:ext cx="5210175" cy="5961063"/>
          </a:xfrm>
        </p:spPr>
      </p:sp>
    </p:spTree>
    <p:extLst>
      <p:ext uri="{BB962C8B-B14F-4D97-AF65-F5344CB8AC3E}">
        <p14:creationId xmlns:p14="http://schemas.microsoft.com/office/powerpoint/2010/main" val="21669634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E93D22C0-3CE1-4FA1-9604-2CFDBC95D0D2}"/>
              </a:ext>
            </a:extLst>
          </p:cNvPr>
          <p:cNvSpPr>
            <a:spLocks noGrp="1"/>
          </p:cNvSpPr>
          <p:nvPr>
            <p:ph type="title"/>
          </p:nvPr>
        </p:nvSpPr>
        <p:spPr/>
        <p:txBody>
          <a:bodyPr/>
          <a:lstStyle/>
          <a:p>
            <a:r>
              <a:rPr lang="en-US" dirty="0"/>
              <a:t>Heading 02</a:t>
            </a:r>
          </a:p>
        </p:txBody>
      </p:sp>
      <p:sp>
        <p:nvSpPr>
          <p:cNvPr id="3" name="Content Placeholder 2">
            <a:extLst>
              <a:ext uri="{FF2B5EF4-FFF2-40B4-BE49-F238E27FC236}">
                <a16:creationId xmlns:a16="http://schemas.microsoft.com/office/drawing/2014/main" xmlns="" id="{3E9BC3F2-B4B0-476E-B1B8-BF10CC2FF5AD}"/>
              </a:ext>
            </a:extLst>
          </p:cNvPr>
          <p:cNvSpPr>
            <a:spLocks noGrp="1"/>
          </p:cNvSpPr>
          <p:nvPr>
            <p:ph idx="1"/>
          </p:nvPr>
        </p:nvSpPr>
        <p:spPr>
          <a:xfrm>
            <a:off x="363416" y="2506662"/>
            <a:ext cx="5193322" cy="3454523"/>
          </a:xfrm>
        </p:spPr>
        <p:txBody>
          <a:bodyPr/>
          <a:lstStyle/>
          <a:p>
            <a:pPr marL="0" indent="0">
              <a:buNone/>
            </a:pPr>
            <a:r>
              <a:rPr lang="en-US" sz="1800" dirty="0"/>
              <a:t>Lorem ipsum dolor sit amet, consectetur adipiscing elit, sed do eiusmod tempor incididunt ut labore et dolore magna aliqua. Ut enim ad minim veniam, quis nostrud exercitation ullamco laboris nisi ut aliquip ex ea commodo consequat. Duis aute irure dolor in reprehenderit in voluptate velit esse cillum dolore eu fugiat nulla pariatur. Excepteur sint occaecat cupidatat non proident, sunt in culpa qui officia deserunt mollit anim id est laborum.</a:t>
            </a:r>
          </a:p>
        </p:txBody>
      </p:sp>
      <p:pic>
        <p:nvPicPr>
          <p:cNvPr id="20" name="Picture Placeholder 19" descr="aerial view boats">
            <a:extLst>
              <a:ext uri="{FF2B5EF4-FFF2-40B4-BE49-F238E27FC236}">
                <a16:creationId xmlns:a16="http://schemas.microsoft.com/office/drawing/2014/main" xmlns="" id="{99F9AF9C-357E-43FB-8CD3-1B9AEC3C0D72}"/>
              </a:ext>
            </a:extLst>
          </p:cNvPr>
          <p:cNvPicPr>
            <a:picLocks noGrp="1" noChangeAspect="1"/>
          </p:cNvPicPr>
          <p:nvPr>
            <p:ph type="pic" sz="quarter" idx="15"/>
          </p:nvPr>
        </p:nvPicPr>
        <p:blipFill>
          <a:blip r:embed="rId3" cstate="screen">
            <a:extLst>
              <a:ext uri="{28A0092B-C50C-407E-A947-70E740481C1C}">
                <a14:useLocalDpi xmlns:a14="http://schemas.microsoft.com/office/drawing/2010/main"/>
              </a:ext>
            </a:extLst>
          </a:blip>
          <a:srcRect/>
          <a:stretch>
            <a:fillRect/>
          </a:stretch>
        </p:blipFill>
        <p:spPr/>
      </p:pic>
      <p:pic>
        <p:nvPicPr>
          <p:cNvPr id="24" name="Picture Placeholder 23" descr="aerial view cliffside">
            <a:extLst>
              <a:ext uri="{FF2B5EF4-FFF2-40B4-BE49-F238E27FC236}">
                <a16:creationId xmlns:a16="http://schemas.microsoft.com/office/drawing/2014/main" xmlns="" id="{0AE63D0A-A6A4-4219-A985-AB7D53540460}"/>
              </a:ext>
            </a:extLst>
          </p:cNvPr>
          <p:cNvPicPr>
            <a:picLocks noGrp="1" noChangeAspect="1"/>
          </p:cNvPicPr>
          <p:nvPr>
            <p:ph type="pic" sz="quarter" idx="17"/>
          </p:nvPr>
        </p:nvPicPr>
        <p:blipFill>
          <a:blip r:embed="rId4" cstate="screen">
            <a:extLst>
              <a:ext uri="{28A0092B-C50C-407E-A947-70E740481C1C}">
                <a14:useLocalDpi xmlns:a14="http://schemas.microsoft.com/office/drawing/2010/main"/>
              </a:ext>
            </a:extLst>
          </a:blip>
          <a:srcRect/>
          <a:stretch>
            <a:fillRect/>
          </a:stretch>
        </p:blipFill>
        <p:spPr/>
      </p:pic>
      <p:pic>
        <p:nvPicPr>
          <p:cNvPr id="28" name="Picture Placeholder 27" descr="aerial view island">
            <a:extLst>
              <a:ext uri="{FF2B5EF4-FFF2-40B4-BE49-F238E27FC236}">
                <a16:creationId xmlns:a16="http://schemas.microsoft.com/office/drawing/2014/main" xmlns="" id="{CFBD44DA-9AD2-4888-B41E-788E00D723E6}"/>
              </a:ext>
            </a:extLst>
          </p:cNvPr>
          <p:cNvPicPr>
            <a:picLocks noGrp="1" noChangeAspect="1"/>
          </p:cNvPicPr>
          <p:nvPr>
            <p:ph type="pic" sz="quarter" idx="16"/>
          </p:nvPr>
        </p:nvPicPr>
        <p:blipFill>
          <a:blip r:embed="rId5" cstate="screen">
            <a:extLst>
              <a:ext uri="{28A0092B-C50C-407E-A947-70E740481C1C}">
                <a14:useLocalDpi xmlns:a14="http://schemas.microsoft.com/office/drawing/2010/main"/>
              </a:ext>
            </a:extLst>
          </a:blip>
          <a:srcRect/>
          <a:stretch>
            <a:fillRect/>
          </a:stretch>
        </p:blipFill>
        <p:spPr/>
      </p:pic>
      <p:sp>
        <p:nvSpPr>
          <p:cNvPr id="9" name="Content Placeholder 17">
            <a:extLst>
              <a:ext uri="{FF2B5EF4-FFF2-40B4-BE49-F238E27FC236}">
                <a16:creationId xmlns:a16="http://schemas.microsoft.com/office/drawing/2014/main" xmlns="" id="{16AB4084-5C09-D047-AB9C-BB58097252DB}"/>
              </a:ext>
            </a:extLst>
          </p:cNvPr>
          <p:cNvSpPr>
            <a:spLocks noGrp="1"/>
          </p:cNvSpPr>
          <p:nvPr>
            <p:ph sz="quarter" idx="14"/>
          </p:nvPr>
        </p:nvSpPr>
        <p:spPr/>
        <p:txBody>
          <a:bodyPr/>
          <a:lstStyle/>
          <a:p>
            <a:r>
              <a:rPr lang="en-US" dirty="0"/>
              <a:t>Your company name</a:t>
            </a:r>
          </a:p>
        </p:txBody>
      </p:sp>
      <p:sp>
        <p:nvSpPr>
          <p:cNvPr id="4" name="Slide Number Placeholder 3">
            <a:extLst>
              <a:ext uri="{FF2B5EF4-FFF2-40B4-BE49-F238E27FC236}">
                <a16:creationId xmlns:a16="http://schemas.microsoft.com/office/drawing/2014/main" xmlns="" id="{63354ADE-29EB-4797-9A6F-40ABDA20E7A6}"/>
              </a:ext>
            </a:extLst>
          </p:cNvPr>
          <p:cNvSpPr>
            <a:spLocks noGrp="1"/>
          </p:cNvSpPr>
          <p:nvPr>
            <p:ph type="sldNum" sz="quarter" idx="12"/>
          </p:nvPr>
        </p:nvSpPr>
        <p:spPr/>
        <p:txBody>
          <a:bodyPr/>
          <a:lstStyle/>
          <a:p>
            <a:fld id="{48BB047D-A6CD-43AB-96F0-683C726B586B}" type="slidenum">
              <a:rPr lang="en-US" smtClean="0"/>
              <a:pPr/>
              <a:t>5</a:t>
            </a:fld>
            <a:endParaRPr lang="en-US" dirty="0"/>
          </a:p>
        </p:txBody>
      </p:sp>
    </p:spTree>
    <p:extLst>
      <p:ext uri="{BB962C8B-B14F-4D97-AF65-F5344CB8AC3E}">
        <p14:creationId xmlns:p14="http://schemas.microsoft.com/office/powerpoint/2010/main" val="808214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Placeholder 4" descr="aerial view bridge over water">
            <a:extLst>
              <a:ext uri="{FF2B5EF4-FFF2-40B4-BE49-F238E27FC236}">
                <a16:creationId xmlns:a16="http://schemas.microsoft.com/office/drawing/2014/main" xmlns="" id="{A02A293F-91B7-40E6-B378-A5EED474FFBA}"/>
              </a:ext>
            </a:extLst>
          </p:cNvPr>
          <p:cNvPicPr>
            <a:picLocks noGrp="1" noChangeAspect="1"/>
          </p:cNvPicPr>
          <p:nvPr>
            <p:ph type="pic" sz="quarter" idx="13"/>
          </p:nvPr>
        </p:nvPicPr>
        <p:blipFill>
          <a:blip r:embed="rId3" cstate="screen">
            <a:extLst>
              <a:ext uri="{28A0092B-C50C-407E-A947-70E740481C1C}">
                <a14:useLocalDpi xmlns:a14="http://schemas.microsoft.com/office/drawing/2010/main"/>
              </a:ext>
            </a:extLst>
          </a:blip>
          <a:srcRect/>
          <a:stretch>
            <a:fillRect/>
          </a:stretch>
        </p:blipFill>
        <p:spPr/>
      </p:pic>
      <p:sp>
        <p:nvSpPr>
          <p:cNvPr id="6" name="Title 5">
            <a:extLst>
              <a:ext uri="{FF2B5EF4-FFF2-40B4-BE49-F238E27FC236}">
                <a16:creationId xmlns:a16="http://schemas.microsoft.com/office/drawing/2014/main" xmlns="" id="{9DD519AC-7392-4C53-9E3F-08F1208BC2CB}"/>
              </a:ext>
            </a:extLst>
          </p:cNvPr>
          <p:cNvSpPr>
            <a:spLocks noGrp="1"/>
          </p:cNvSpPr>
          <p:nvPr>
            <p:ph type="title"/>
          </p:nvPr>
        </p:nvSpPr>
        <p:spPr/>
        <p:txBody>
          <a:bodyPr/>
          <a:lstStyle/>
          <a:p>
            <a:r>
              <a:rPr lang="en-US" dirty="0"/>
              <a:t>Thank You</a:t>
            </a:r>
          </a:p>
        </p:txBody>
      </p:sp>
      <p:sp>
        <p:nvSpPr>
          <p:cNvPr id="8" name="Subtitle 7">
            <a:extLst>
              <a:ext uri="{FF2B5EF4-FFF2-40B4-BE49-F238E27FC236}">
                <a16:creationId xmlns:a16="http://schemas.microsoft.com/office/drawing/2014/main" xmlns="" id="{9A294210-0A3A-40B7-8019-FDFD9DA7592B}"/>
              </a:ext>
            </a:extLst>
          </p:cNvPr>
          <p:cNvSpPr>
            <a:spLocks noGrp="1"/>
          </p:cNvSpPr>
          <p:nvPr>
            <p:ph type="subTitle" idx="1"/>
          </p:nvPr>
        </p:nvSpPr>
        <p:spPr/>
        <p:txBody>
          <a:bodyPr/>
          <a:lstStyle/>
          <a:p>
            <a:r>
              <a:rPr lang="en-US" dirty="0"/>
              <a:t>Email Address here</a:t>
            </a:r>
          </a:p>
        </p:txBody>
      </p:sp>
      <p:sp>
        <p:nvSpPr>
          <p:cNvPr id="9" name="Content Placeholder 8">
            <a:extLst>
              <a:ext uri="{FF2B5EF4-FFF2-40B4-BE49-F238E27FC236}">
                <a16:creationId xmlns:a16="http://schemas.microsoft.com/office/drawing/2014/main" xmlns="" id="{6ABAD79F-DC94-4F5D-8A43-C69B1B426660}"/>
              </a:ext>
            </a:extLst>
          </p:cNvPr>
          <p:cNvSpPr>
            <a:spLocks noGrp="1"/>
          </p:cNvSpPr>
          <p:nvPr>
            <p:ph sz="quarter" idx="15"/>
          </p:nvPr>
        </p:nvSpPr>
        <p:spPr/>
        <p:txBody>
          <a:bodyPr/>
          <a:lstStyle/>
          <a:p>
            <a:r>
              <a:rPr lang="en-US" dirty="0"/>
              <a:t>Website here</a:t>
            </a:r>
          </a:p>
        </p:txBody>
      </p:sp>
    </p:spTree>
    <p:extLst>
      <p:ext uri="{BB962C8B-B14F-4D97-AF65-F5344CB8AC3E}">
        <p14:creationId xmlns:p14="http://schemas.microsoft.com/office/powerpoint/2010/main" val="1044043446"/>
      </p:ext>
    </p:extLst>
  </p:cSld>
  <p:clrMapOvr>
    <a:masterClrMapping/>
  </p:clrMapOvr>
</p:sld>
</file>

<file path=ppt/theme/theme1.xml><?xml version="1.0" encoding="utf-8"?>
<a:theme xmlns:a="http://schemas.openxmlformats.org/drawingml/2006/main" name="Office Theme">
  <a:themeElements>
    <a:clrScheme name="Custom 12">
      <a:dk1>
        <a:sysClr val="windowText" lastClr="000000"/>
      </a:dk1>
      <a:lt1>
        <a:sysClr val="window" lastClr="FFFFFF"/>
      </a:lt1>
      <a:dk2>
        <a:srgbClr val="44546A"/>
      </a:dk2>
      <a:lt2>
        <a:srgbClr val="E7E6E6"/>
      </a:lt2>
      <a:accent1>
        <a:srgbClr val="7030A0"/>
      </a:accent1>
      <a:accent2>
        <a:srgbClr val="404040"/>
      </a:accent2>
      <a:accent3>
        <a:srgbClr val="7F7F7F"/>
      </a:accent3>
      <a:accent4>
        <a:srgbClr val="C7A2E3"/>
      </a:accent4>
      <a:accent5>
        <a:srgbClr val="48A1FA"/>
      </a:accent5>
      <a:accent6>
        <a:srgbClr val="70AD47"/>
      </a:accent6>
      <a:hlink>
        <a:srgbClr val="0563C1"/>
      </a:hlink>
      <a:folHlink>
        <a:srgbClr val="954F72"/>
      </a:folHlink>
    </a:clrScheme>
    <a:fontScheme name="Custom 6">
      <a:majorFont>
        <a:latin typeface="Calibri"/>
        <a:ea typeface=""/>
        <a:cs typeface=""/>
      </a:majorFont>
      <a:minorFont>
        <a:latin typeface="Calibr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33468121_Coastal presentation_RVA_v5" id="{5B652A6C-03CB-4457-ADFC-1C5BB6605FEF}" vid="{F00112C4-F9F0-4BD0-BC95-5242C8B0F7A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77210f24a1be23c92c90fd886aa0aa">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60e05723c5c1908df1a1a4ebf11d344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330CE401-796E-4493-905E-4DDA5AF62AB4}">
  <ds:schemaRefs>
    <ds:schemaRef ds:uri="http://purl.org/dc/terms/"/>
    <ds:schemaRef ds:uri="71af3243-3dd4-4a8d-8c0d-dd76da1f02a5"/>
    <ds:schemaRef ds:uri="http://schemas.openxmlformats.org/package/2006/metadata/core-properties"/>
    <ds:schemaRef ds:uri="http://purl.org/dc/elements/1.1/"/>
    <ds:schemaRef ds:uri="http://schemas.microsoft.com/office/2006/documentManagement/types"/>
    <ds:schemaRef ds:uri="http://schemas.microsoft.com/office/infopath/2007/PartnerControls"/>
    <ds:schemaRef ds:uri="http://schemas.microsoft.com/office/2006/metadata/properties"/>
    <ds:schemaRef ds:uri="16c05727-aa75-4e4a-9b5f-8a80a1165891"/>
    <ds:schemaRef ds:uri="http://www.w3.org/XML/1998/namespace"/>
    <ds:schemaRef ds:uri="http://purl.org/dc/dcmitype/"/>
  </ds:schemaRefs>
</ds:datastoreItem>
</file>

<file path=customXml/itemProps2.xml><?xml version="1.0" encoding="utf-8"?>
<ds:datastoreItem xmlns:ds="http://schemas.openxmlformats.org/officeDocument/2006/customXml" ds:itemID="{0D46D58D-B27D-4B23-AEA1-AE974AB62218}">
  <ds:schemaRefs>
    <ds:schemaRef ds:uri="http://schemas.microsoft.com/sharepoint/v3/contenttype/forms"/>
  </ds:schemaRefs>
</ds:datastoreItem>
</file>

<file path=customXml/itemProps3.xml><?xml version="1.0" encoding="utf-8"?>
<ds:datastoreItem xmlns:ds="http://schemas.openxmlformats.org/officeDocument/2006/customXml" ds:itemID="{F2949B46-24C4-420B-AB49-DDC88FEB99BF}">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Coastal presentation</Template>
  <TotalTime>0</TotalTime>
  <Words>188</Words>
  <Application>Microsoft Office PowerPoint</Application>
  <PresentationFormat>Widescreen</PresentationFormat>
  <Paragraphs>39</Paragraphs>
  <Slides>6</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vt:i4>
      </vt:variant>
    </vt:vector>
  </HeadingPairs>
  <TitlesOfParts>
    <vt:vector size="10" baseType="lpstr">
      <vt:lpstr>Arial</vt:lpstr>
      <vt:lpstr>Calibri</vt:lpstr>
      <vt:lpstr>Wingdings</vt:lpstr>
      <vt:lpstr>Office Theme</vt:lpstr>
      <vt:lpstr>PowerPoint Presentation</vt:lpstr>
      <vt:lpstr> PROPERTIES</vt:lpstr>
      <vt:lpstr>How does a red-black tree ensure balance?   </vt:lpstr>
      <vt:lpstr>Basic Operations on Red-Black Tree:</vt:lpstr>
      <vt:lpstr>Heading 02</vt:lpstr>
      <vt:lpstr>Thank You</vt:lpstr>
    </vt:vector>
  </TitlesOfParts>
  <Manager/>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2024-06-21T06:17:07Z</dcterms:created>
  <dcterms:modified xsi:type="dcterms:W3CDTF">2024-06-21T08:21:35Z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