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Sz cx="7559675" cy="414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80" d="100"/>
          <a:sy n="180" d="100"/>
        </p:scale>
        <p:origin x="4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677575"/>
            <a:ext cx="5669756" cy="1441403"/>
          </a:xfrm>
        </p:spPr>
        <p:txBody>
          <a:bodyPr anchor="b"/>
          <a:lstStyle>
            <a:lvl1pPr algn="ctr">
              <a:defRPr sz="3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174564"/>
            <a:ext cx="5669756" cy="999590"/>
          </a:xfrm>
        </p:spPr>
        <p:txBody>
          <a:bodyPr/>
          <a:lstStyle>
            <a:lvl1pPr marL="0" indent="0" algn="ctr">
              <a:buNone/>
              <a:defRPr sz="1449"/>
            </a:lvl1pPr>
            <a:lvl2pPr marL="276012" indent="0" algn="ctr">
              <a:buNone/>
              <a:defRPr sz="1207"/>
            </a:lvl2pPr>
            <a:lvl3pPr marL="552023" indent="0" algn="ctr">
              <a:buNone/>
              <a:defRPr sz="1087"/>
            </a:lvl3pPr>
            <a:lvl4pPr marL="828035" indent="0" algn="ctr">
              <a:buNone/>
              <a:defRPr sz="966"/>
            </a:lvl4pPr>
            <a:lvl5pPr marL="1104047" indent="0" algn="ctr">
              <a:buNone/>
              <a:defRPr sz="966"/>
            </a:lvl5pPr>
            <a:lvl6pPr marL="1380058" indent="0" algn="ctr">
              <a:buNone/>
              <a:defRPr sz="966"/>
            </a:lvl6pPr>
            <a:lvl7pPr marL="1656070" indent="0" algn="ctr">
              <a:buNone/>
              <a:defRPr sz="966"/>
            </a:lvl7pPr>
            <a:lvl8pPr marL="1932081" indent="0" algn="ctr">
              <a:buNone/>
              <a:defRPr sz="966"/>
            </a:lvl8pPr>
            <a:lvl9pPr marL="2208093" indent="0" algn="ctr">
              <a:buNone/>
              <a:defRPr sz="96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247-FA30-4148-8FB3-057DBB293372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5DA6-73CC-4AE8-BBE1-F63C3B9DA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84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247-FA30-4148-8FB3-057DBB293372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5DA6-73CC-4AE8-BBE1-F63C3B9DA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40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2" y="220427"/>
            <a:ext cx="1630055" cy="35086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20427"/>
            <a:ext cx="4795669" cy="35086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247-FA30-4148-8FB3-057DBB293372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5DA6-73CC-4AE8-BBE1-F63C3B9DA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0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륜차번호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B65813E-D60D-43E1-87C9-3CBA74B1668E}"/>
              </a:ext>
            </a:extLst>
          </p:cNvPr>
          <p:cNvSpPr/>
          <p:nvPr userDrawn="1"/>
        </p:nvSpPr>
        <p:spPr>
          <a:xfrm>
            <a:off x="360000" y="360000"/>
            <a:ext cx="6840000" cy="3420000"/>
          </a:xfrm>
          <a:prstGeom prst="roundRect">
            <a:avLst/>
          </a:prstGeom>
          <a:solidFill>
            <a:schemeClr val="bg1"/>
          </a:solidFill>
          <a:ln w="190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45F1F7-A369-41D6-A989-174129E763D3}"/>
              </a:ext>
            </a:extLst>
          </p:cNvPr>
          <p:cNvSpPr/>
          <p:nvPr userDrawn="1"/>
        </p:nvSpPr>
        <p:spPr>
          <a:xfrm>
            <a:off x="1141240" y="781240"/>
            <a:ext cx="540000" cy="54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7C17129-5DB6-441D-A547-E762130F3693}"/>
              </a:ext>
            </a:extLst>
          </p:cNvPr>
          <p:cNvSpPr/>
          <p:nvPr userDrawn="1"/>
        </p:nvSpPr>
        <p:spPr>
          <a:xfrm>
            <a:off x="5908450" y="781240"/>
            <a:ext cx="540000" cy="54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190396E-5D49-4D5E-BE06-F077131473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69200" y="892800"/>
            <a:ext cx="1454727" cy="757130"/>
          </a:xfrm>
        </p:spPr>
        <p:txBody>
          <a:bodyPr wrap="square">
            <a:spAutoFit/>
          </a:bodyPr>
          <a:lstStyle>
            <a:lvl1pPr marL="0" indent="0">
              <a:buNone/>
              <a:defRPr sz="48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70FF8763-74B5-4EEE-BFF6-F27AA1DD5D8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09200" y="799200"/>
            <a:ext cx="3187953" cy="1202722"/>
          </a:xfrm>
        </p:spPr>
        <p:txBody>
          <a:bodyPr>
            <a:normAutofit/>
          </a:bodyPr>
          <a:lstStyle>
            <a:lvl1pPr marL="0" indent="0">
              <a:buNone/>
              <a:defRPr sz="60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B0114EC4-EF10-4513-9AB2-9237F45C847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41200" y="1846800"/>
            <a:ext cx="1186364" cy="1200329"/>
          </a:xfrm>
        </p:spPr>
        <p:txBody>
          <a:bodyPr wrap="square">
            <a:spAutoFit/>
          </a:bodyPr>
          <a:lstStyle>
            <a:lvl1pPr marL="0" indent="0">
              <a:buNone/>
              <a:defRPr sz="8000"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1" name="내용 개체 틀 20">
            <a:extLst>
              <a:ext uri="{FF2B5EF4-FFF2-40B4-BE49-F238E27FC236}">
                <a16:creationId xmlns:a16="http://schemas.microsoft.com/office/drawing/2014/main" id="{CD06AC5B-88C3-4257-91B1-581B5384C4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6400" y="1648800"/>
            <a:ext cx="3960000" cy="2124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9600" spc="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9595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륜차번호판-세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B65813E-D60D-43E1-87C9-3CBA74B1668E}"/>
              </a:ext>
            </a:extLst>
          </p:cNvPr>
          <p:cNvSpPr/>
          <p:nvPr userDrawn="1"/>
        </p:nvSpPr>
        <p:spPr>
          <a:xfrm>
            <a:off x="360000" y="360000"/>
            <a:ext cx="6840000" cy="3420000"/>
          </a:xfrm>
          <a:prstGeom prst="roundRect">
            <a:avLst/>
          </a:prstGeom>
          <a:solidFill>
            <a:schemeClr val="bg1"/>
          </a:solidFill>
          <a:ln w="190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45F1F7-A369-41D6-A989-174129E763D3}"/>
              </a:ext>
            </a:extLst>
          </p:cNvPr>
          <p:cNvSpPr/>
          <p:nvPr userDrawn="1"/>
        </p:nvSpPr>
        <p:spPr>
          <a:xfrm>
            <a:off x="1141240" y="781240"/>
            <a:ext cx="540000" cy="54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7C17129-5DB6-441D-A547-E762130F3693}"/>
              </a:ext>
            </a:extLst>
          </p:cNvPr>
          <p:cNvSpPr/>
          <p:nvPr userDrawn="1"/>
        </p:nvSpPr>
        <p:spPr>
          <a:xfrm>
            <a:off x="5908450" y="781240"/>
            <a:ext cx="540000" cy="54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F29425-01E6-49AC-BFC7-0A31F51DB6AE}"/>
              </a:ext>
            </a:extLst>
          </p:cNvPr>
          <p:cNvSpPr txBox="1"/>
          <p:nvPr userDrawn="1"/>
        </p:nvSpPr>
        <p:spPr>
          <a:xfrm>
            <a:off x="2512146" y="629098"/>
            <a:ext cx="2535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 종</a:t>
            </a:r>
          </a:p>
        </p:txBody>
      </p:sp>
      <p:sp>
        <p:nvSpPr>
          <p:cNvPr id="10" name="내용 개체 틀 15">
            <a:extLst>
              <a:ext uri="{FF2B5EF4-FFF2-40B4-BE49-F238E27FC236}">
                <a16:creationId xmlns:a16="http://schemas.microsoft.com/office/drawing/2014/main" id="{4AD1CE33-4EF6-4640-BE9A-26792B7DF2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41200" y="1846800"/>
            <a:ext cx="1186364" cy="1200329"/>
          </a:xfrm>
        </p:spPr>
        <p:txBody>
          <a:bodyPr wrap="square">
            <a:spAutoFit/>
          </a:bodyPr>
          <a:lstStyle>
            <a:lvl1pPr marL="0" indent="0">
              <a:buNone/>
              <a:defRPr sz="8000"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내용 개체 틀 20">
            <a:extLst>
              <a:ext uri="{FF2B5EF4-FFF2-40B4-BE49-F238E27FC236}">
                <a16:creationId xmlns:a16="http://schemas.microsoft.com/office/drawing/2014/main" id="{CDE71CDB-A586-4FC6-B827-424C80A347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6400" y="1648800"/>
            <a:ext cx="3960000" cy="2124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9600" spc="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74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247-FA30-4148-8FB3-057DBB293372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5DA6-73CC-4AE8-BBE1-F63C3B9DA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61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1032175"/>
            <a:ext cx="6520220" cy="1722208"/>
          </a:xfrm>
        </p:spPr>
        <p:txBody>
          <a:bodyPr anchor="b"/>
          <a:lstStyle>
            <a:lvl1pPr>
              <a:defRPr sz="3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2770676"/>
            <a:ext cx="6520220" cy="905668"/>
          </a:xfrm>
        </p:spPr>
        <p:txBody>
          <a:bodyPr/>
          <a:lstStyle>
            <a:lvl1pPr marL="0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1pPr>
            <a:lvl2pPr marL="276012" indent="0">
              <a:buNone/>
              <a:defRPr sz="1207">
                <a:solidFill>
                  <a:schemeClr val="tx1">
                    <a:tint val="75000"/>
                  </a:schemeClr>
                </a:solidFill>
              </a:defRPr>
            </a:lvl2pPr>
            <a:lvl3pPr marL="552023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3pPr>
            <a:lvl4pPr marL="828035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4pPr>
            <a:lvl5pPr marL="1104047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5pPr>
            <a:lvl6pPr marL="1380058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6pPr>
            <a:lvl7pPr marL="1656070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7pPr>
            <a:lvl8pPr marL="1932081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8pPr>
            <a:lvl9pPr marL="2208093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247-FA30-4148-8FB3-057DBB293372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5DA6-73CC-4AE8-BBE1-F63C3B9DA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32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102137"/>
            <a:ext cx="3212862" cy="26269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102137"/>
            <a:ext cx="3212862" cy="26269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247-FA30-4148-8FB3-057DBB293372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5DA6-73CC-4AE8-BBE1-F63C3B9DA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31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20428"/>
            <a:ext cx="6520220" cy="80024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1014924"/>
            <a:ext cx="3198097" cy="497399"/>
          </a:xfrm>
        </p:spPr>
        <p:txBody>
          <a:bodyPr anchor="b"/>
          <a:lstStyle>
            <a:lvl1pPr marL="0" indent="0">
              <a:buNone/>
              <a:defRPr sz="1449" b="1"/>
            </a:lvl1pPr>
            <a:lvl2pPr marL="276012" indent="0">
              <a:buNone/>
              <a:defRPr sz="1207" b="1"/>
            </a:lvl2pPr>
            <a:lvl3pPr marL="552023" indent="0">
              <a:buNone/>
              <a:defRPr sz="1087" b="1"/>
            </a:lvl3pPr>
            <a:lvl4pPr marL="828035" indent="0">
              <a:buNone/>
              <a:defRPr sz="966" b="1"/>
            </a:lvl4pPr>
            <a:lvl5pPr marL="1104047" indent="0">
              <a:buNone/>
              <a:defRPr sz="966" b="1"/>
            </a:lvl5pPr>
            <a:lvl6pPr marL="1380058" indent="0">
              <a:buNone/>
              <a:defRPr sz="966" b="1"/>
            </a:lvl6pPr>
            <a:lvl7pPr marL="1656070" indent="0">
              <a:buNone/>
              <a:defRPr sz="966" b="1"/>
            </a:lvl7pPr>
            <a:lvl8pPr marL="1932081" indent="0">
              <a:buNone/>
              <a:defRPr sz="966" b="1"/>
            </a:lvl8pPr>
            <a:lvl9pPr marL="2208093" indent="0">
              <a:buNone/>
              <a:defRPr sz="966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1512323"/>
            <a:ext cx="3198097" cy="222439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1014924"/>
            <a:ext cx="3213847" cy="497399"/>
          </a:xfrm>
        </p:spPr>
        <p:txBody>
          <a:bodyPr anchor="b"/>
          <a:lstStyle>
            <a:lvl1pPr marL="0" indent="0">
              <a:buNone/>
              <a:defRPr sz="1449" b="1"/>
            </a:lvl1pPr>
            <a:lvl2pPr marL="276012" indent="0">
              <a:buNone/>
              <a:defRPr sz="1207" b="1"/>
            </a:lvl2pPr>
            <a:lvl3pPr marL="552023" indent="0">
              <a:buNone/>
              <a:defRPr sz="1087" b="1"/>
            </a:lvl3pPr>
            <a:lvl4pPr marL="828035" indent="0">
              <a:buNone/>
              <a:defRPr sz="966" b="1"/>
            </a:lvl4pPr>
            <a:lvl5pPr marL="1104047" indent="0">
              <a:buNone/>
              <a:defRPr sz="966" b="1"/>
            </a:lvl5pPr>
            <a:lvl6pPr marL="1380058" indent="0">
              <a:buNone/>
              <a:defRPr sz="966" b="1"/>
            </a:lvl6pPr>
            <a:lvl7pPr marL="1656070" indent="0">
              <a:buNone/>
              <a:defRPr sz="966" b="1"/>
            </a:lvl7pPr>
            <a:lvl8pPr marL="1932081" indent="0">
              <a:buNone/>
              <a:defRPr sz="966" b="1"/>
            </a:lvl8pPr>
            <a:lvl9pPr marL="2208093" indent="0">
              <a:buNone/>
              <a:defRPr sz="966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1512323"/>
            <a:ext cx="3213847" cy="222439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247-FA30-4148-8FB3-057DBB293372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5DA6-73CC-4AE8-BBE1-F63C3B9DA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96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247-FA30-4148-8FB3-057DBB293372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5DA6-73CC-4AE8-BBE1-F63C3B9DA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5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247-FA30-4148-8FB3-057DBB293372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5DA6-73CC-4AE8-BBE1-F63C3B9DA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82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76013"/>
            <a:ext cx="2438192" cy="966047"/>
          </a:xfrm>
        </p:spPr>
        <p:txBody>
          <a:bodyPr anchor="b"/>
          <a:lstStyle>
            <a:lvl1pPr>
              <a:defRPr sz="193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596113"/>
            <a:ext cx="3827085" cy="2942225"/>
          </a:xfrm>
        </p:spPr>
        <p:txBody>
          <a:bodyPr/>
          <a:lstStyle>
            <a:lvl1pPr>
              <a:defRPr sz="1932"/>
            </a:lvl1pPr>
            <a:lvl2pPr>
              <a:defRPr sz="1690"/>
            </a:lvl2pPr>
            <a:lvl3pPr>
              <a:defRPr sz="1449"/>
            </a:lvl3pPr>
            <a:lvl4pPr>
              <a:defRPr sz="1207"/>
            </a:lvl4pPr>
            <a:lvl5pPr>
              <a:defRPr sz="1207"/>
            </a:lvl5pPr>
            <a:lvl6pPr>
              <a:defRPr sz="1207"/>
            </a:lvl6pPr>
            <a:lvl7pPr>
              <a:defRPr sz="1207"/>
            </a:lvl7pPr>
            <a:lvl8pPr>
              <a:defRPr sz="1207"/>
            </a:lvl8pPr>
            <a:lvl9pPr>
              <a:defRPr sz="120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242060"/>
            <a:ext cx="2438192" cy="2301070"/>
          </a:xfrm>
        </p:spPr>
        <p:txBody>
          <a:bodyPr/>
          <a:lstStyle>
            <a:lvl1pPr marL="0" indent="0">
              <a:buNone/>
              <a:defRPr sz="966"/>
            </a:lvl1pPr>
            <a:lvl2pPr marL="276012" indent="0">
              <a:buNone/>
              <a:defRPr sz="845"/>
            </a:lvl2pPr>
            <a:lvl3pPr marL="552023" indent="0">
              <a:buNone/>
              <a:defRPr sz="724"/>
            </a:lvl3pPr>
            <a:lvl4pPr marL="828035" indent="0">
              <a:buNone/>
              <a:defRPr sz="604"/>
            </a:lvl4pPr>
            <a:lvl5pPr marL="1104047" indent="0">
              <a:buNone/>
              <a:defRPr sz="604"/>
            </a:lvl5pPr>
            <a:lvl6pPr marL="1380058" indent="0">
              <a:buNone/>
              <a:defRPr sz="604"/>
            </a:lvl6pPr>
            <a:lvl7pPr marL="1656070" indent="0">
              <a:buNone/>
              <a:defRPr sz="604"/>
            </a:lvl7pPr>
            <a:lvl8pPr marL="1932081" indent="0">
              <a:buNone/>
              <a:defRPr sz="604"/>
            </a:lvl8pPr>
            <a:lvl9pPr marL="2208093" indent="0">
              <a:buNone/>
              <a:defRPr sz="60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247-FA30-4148-8FB3-057DBB293372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5DA6-73CC-4AE8-BBE1-F63C3B9DA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5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76013"/>
            <a:ext cx="2438192" cy="966047"/>
          </a:xfrm>
        </p:spPr>
        <p:txBody>
          <a:bodyPr anchor="b"/>
          <a:lstStyle>
            <a:lvl1pPr>
              <a:defRPr sz="193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596113"/>
            <a:ext cx="3827085" cy="2942225"/>
          </a:xfrm>
        </p:spPr>
        <p:txBody>
          <a:bodyPr anchor="t"/>
          <a:lstStyle>
            <a:lvl1pPr marL="0" indent="0">
              <a:buNone/>
              <a:defRPr sz="1932"/>
            </a:lvl1pPr>
            <a:lvl2pPr marL="276012" indent="0">
              <a:buNone/>
              <a:defRPr sz="1690"/>
            </a:lvl2pPr>
            <a:lvl3pPr marL="552023" indent="0">
              <a:buNone/>
              <a:defRPr sz="1449"/>
            </a:lvl3pPr>
            <a:lvl4pPr marL="828035" indent="0">
              <a:buNone/>
              <a:defRPr sz="1207"/>
            </a:lvl4pPr>
            <a:lvl5pPr marL="1104047" indent="0">
              <a:buNone/>
              <a:defRPr sz="1207"/>
            </a:lvl5pPr>
            <a:lvl6pPr marL="1380058" indent="0">
              <a:buNone/>
              <a:defRPr sz="1207"/>
            </a:lvl6pPr>
            <a:lvl7pPr marL="1656070" indent="0">
              <a:buNone/>
              <a:defRPr sz="1207"/>
            </a:lvl7pPr>
            <a:lvl8pPr marL="1932081" indent="0">
              <a:buNone/>
              <a:defRPr sz="1207"/>
            </a:lvl8pPr>
            <a:lvl9pPr marL="2208093" indent="0">
              <a:buNone/>
              <a:defRPr sz="120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242060"/>
            <a:ext cx="2438192" cy="2301070"/>
          </a:xfrm>
        </p:spPr>
        <p:txBody>
          <a:bodyPr/>
          <a:lstStyle>
            <a:lvl1pPr marL="0" indent="0">
              <a:buNone/>
              <a:defRPr sz="966"/>
            </a:lvl1pPr>
            <a:lvl2pPr marL="276012" indent="0">
              <a:buNone/>
              <a:defRPr sz="845"/>
            </a:lvl2pPr>
            <a:lvl3pPr marL="552023" indent="0">
              <a:buNone/>
              <a:defRPr sz="724"/>
            </a:lvl3pPr>
            <a:lvl4pPr marL="828035" indent="0">
              <a:buNone/>
              <a:defRPr sz="604"/>
            </a:lvl4pPr>
            <a:lvl5pPr marL="1104047" indent="0">
              <a:buNone/>
              <a:defRPr sz="604"/>
            </a:lvl5pPr>
            <a:lvl6pPr marL="1380058" indent="0">
              <a:buNone/>
              <a:defRPr sz="604"/>
            </a:lvl6pPr>
            <a:lvl7pPr marL="1656070" indent="0">
              <a:buNone/>
              <a:defRPr sz="604"/>
            </a:lvl7pPr>
            <a:lvl8pPr marL="1932081" indent="0">
              <a:buNone/>
              <a:defRPr sz="604"/>
            </a:lvl8pPr>
            <a:lvl9pPr marL="2208093" indent="0">
              <a:buNone/>
              <a:defRPr sz="60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247-FA30-4148-8FB3-057DBB293372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5DA6-73CC-4AE8-BBE1-F63C3B9DA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69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20428"/>
            <a:ext cx="6520220" cy="80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102137"/>
            <a:ext cx="6520220" cy="2626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3837352"/>
            <a:ext cx="1700927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48247-FA30-4148-8FB3-057DBB293372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3837352"/>
            <a:ext cx="2551390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3837352"/>
            <a:ext cx="1700927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F5DA6-73CC-4AE8-BBE1-F63C3B9DA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86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5" r:id="rId12"/>
    <p:sldLayoutId id="2147483661" r:id="rId13"/>
  </p:sldLayoutIdLst>
  <p:txStyles>
    <p:titleStyle>
      <a:lvl1pPr algn="l" defTabSz="552023" rtl="0" eaLnBrk="1" latinLnBrk="1" hangingPunct="1">
        <a:lnSpc>
          <a:spcPct val="90000"/>
        </a:lnSpc>
        <a:spcBef>
          <a:spcPct val="0"/>
        </a:spcBef>
        <a:buNone/>
        <a:defRPr sz="26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8006" indent="-138006" algn="l" defTabSz="552023" rtl="0" eaLnBrk="1" latinLnBrk="1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1690" kern="1200">
          <a:solidFill>
            <a:schemeClr val="tx1"/>
          </a:solidFill>
          <a:latin typeface="+mn-lt"/>
          <a:ea typeface="+mn-ea"/>
          <a:cs typeface="+mn-cs"/>
        </a:defRPr>
      </a:lvl1pPr>
      <a:lvl2pPr marL="414017" indent="-138006" algn="l" defTabSz="552023" rtl="0" eaLnBrk="1" latinLnBrk="1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449" kern="1200">
          <a:solidFill>
            <a:schemeClr val="tx1"/>
          </a:solidFill>
          <a:latin typeface="+mn-lt"/>
          <a:ea typeface="+mn-ea"/>
          <a:cs typeface="+mn-cs"/>
        </a:defRPr>
      </a:lvl2pPr>
      <a:lvl3pPr marL="690029" indent="-138006" algn="l" defTabSz="552023" rtl="0" eaLnBrk="1" latinLnBrk="1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207" kern="1200">
          <a:solidFill>
            <a:schemeClr val="tx1"/>
          </a:solidFill>
          <a:latin typeface="+mn-lt"/>
          <a:ea typeface="+mn-ea"/>
          <a:cs typeface="+mn-cs"/>
        </a:defRPr>
      </a:lvl3pPr>
      <a:lvl4pPr marL="966041" indent="-138006" algn="l" defTabSz="552023" rtl="0" eaLnBrk="1" latinLnBrk="1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4pPr>
      <a:lvl5pPr marL="1242052" indent="-138006" algn="l" defTabSz="552023" rtl="0" eaLnBrk="1" latinLnBrk="1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5pPr>
      <a:lvl6pPr marL="1518064" indent="-138006" algn="l" defTabSz="552023" rtl="0" eaLnBrk="1" latinLnBrk="1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6pPr>
      <a:lvl7pPr marL="1794076" indent="-138006" algn="l" defTabSz="552023" rtl="0" eaLnBrk="1" latinLnBrk="1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7pPr>
      <a:lvl8pPr marL="2070087" indent="-138006" algn="l" defTabSz="552023" rtl="0" eaLnBrk="1" latinLnBrk="1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8pPr>
      <a:lvl9pPr marL="2346099" indent="-138006" algn="l" defTabSz="552023" rtl="0" eaLnBrk="1" latinLnBrk="1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2023" rtl="0" eaLnBrk="1" latinLnBrk="1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1pPr>
      <a:lvl2pPr marL="276012" algn="l" defTabSz="552023" rtl="0" eaLnBrk="1" latinLnBrk="1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52023" algn="l" defTabSz="552023" rtl="0" eaLnBrk="1" latinLnBrk="1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3pPr>
      <a:lvl4pPr marL="828035" algn="l" defTabSz="552023" rtl="0" eaLnBrk="1" latinLnBrk="1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4pPr>
      <a:lvl5pPr marL="1104047" algn="l" defTabSz="552023" rtl="0" eaLnBrk="1" latinLnBrk="1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5pPr>
      <a:lvl6pPr marL="1380058" algn="l" defTabSz="552023" rtl="0" eaLnBrk="1" latinLnBrk="1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6pPr>
      <a:lvl7pPr marL="1656070" algn="l" defTabSz="552023" rtl="0" eaLnBrk="1" latinLnBrk="1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7pPr>
      <a:lvl8pPr marL="1932081" algn="l" defTabSz="552023" rtl="0" eaLnBrk="1" latinLnBrk="1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8pPr>
      <a:lvl9pPr marL="2208093" algn="l" defTabSz="552023" rtl="0" eaLnBrk="1" latinLnBrk="1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.pptx" id="{EFDC3068-53A3-4CE1-AFFF-8BF6D44CFC47}" vid="{35ED78FB-B285-4188-A422-5DE4928CC8D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번호판서식</Template>
  <TotalTime>32</TotalTime>
  <Words>0</Words>
  <Application>Microsoft Office PowerPoint</Application>
  <PresentationFormat>사용자 지정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6" baseType="lpstr">
      <vt:lpstr>HY견명조</vt:lpstr>
      <vt:lpstr>맑은 고딕</vt:lpstr>
      <vt:lpstr>Arial</vt:lpstr>
      <vt:lpstr>Calibri</vt:lpstr>
      <vt:lpstr>Calibri Light</vt:lpstr>
      <vt:lpstr>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2022-01-04T05:16:04Z</dcterms:created>
  <dcterms:modified xsi:type="dcterms:W3CDTF">2022-01-04T06:13:08Z</dcterms:modified>
</cp:coreProperties>
</file>