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7"/>
    <p:sldId id="258" r:id="rId8"/>
  </p:sldIdLst>
  <p:sldSz cx="7559675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677575"/>
            <a:ext cx="5669756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174564"/>
            <a:ext cx="5669756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20427"/>
            <a:ext cx="1630055" cy="3508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20427"/>
            <a:ext cx="4795669" cy="3508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륜차번호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65813E-D60D-43E1-87C9-3CBA74B1668E}"/>
              </a:ext>
            </a:extLst>
          </p:cNvPr>
          <p:cNvSpPr/>
          <p:nvPr userDrawn="1"/>
        </p:nvSpPr>
        <p:spPr>
          <a:xfrm>
            <a:off x="360000" y="360000"/>
            <a:ext cx="6840000" cy="3420000"/>
          </a:xfrm>
          <a:prstGeom prst="roundRect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45F1F7-A369-41D6-A989-174129E763D3}"/>
              </a:ext>
            </a:extLst>
          </p:cNvPr>
          <p:cNvSpPr/>
          <p:nvPr userDrawn="1"/>
        </p:nvSpPr>
        <p:spPr>
          <a:xfrm>
            <a:off x="1141240" y="78124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C17129-5DB6-441D-A547-E762130F3693}"/>
              </a:ext>
            </a:extLst>
          </p:cNvPr>
          <p:cNvSpPr/>
          <p:nvPr userDrawn="1"/>
        </p:nvSpPr>
        <p:spPr>
          <a:xfrm>
            <a:off x="5908450" y="78124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190396E-5D49-4D5E-BE06-F077131473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69200" y="892800"/>
            <a:ext cx="1454727" cy="757130"/>
          </a:xfrm>
        </p:spPr>
        <p:txBody>
          <a:bodyPr wrap="square">
            <a:spAutoFit/>
          </a:bodyPr>
          <a:lstStyle>
            <a:lvl1pPr marL="0" indent="0">
              <a:buNone/>
              <a:defRPr sz="48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70FF8763-74B5-4EEE-BFF6-F27AA1DD5D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9200" y="799200"/>
            <a:ext cx="3187953" cy="1202722"/>
          </a:xfrm>
        </p:spPr>
        <p:txBody>
          <a:bodyPr>
            <a:normAutofit/>
          </a:bodyPr>
          <a:lstStyle>
            <a:lvl1pPr marL="0" indent="0">
              <a:buNone/>
              <a:defRPr sz="6000" b="1"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B0114EC4-EF10-4513-9AB2-9237F45C847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41200" y="1846800"/>
            <a:ext cx="1186364" cy="1200329"/>
          </a:xfrm>
        </p:spPr>
        <p:txBody>
          <a:bodyPr wrap="square">
            <a:spAutoFit/>
          </a:bodyPr>
          <a:lstStyle>
            <a:lvl1pPr marL="0" indent="0">
              <a:buNone/>
              <a:defRPr sz="800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CD06AC5B-88C3-4257-91B1-581B5384C4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6400" y="1648800"/>
            <a:ext cx="3960000" cy="2124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9600" spc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59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륜차번호판-세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65813E-D60D-43E1-87C9-3CBA74B1668E}"/>
              </a:ext>
            </a:extLst>
          </p:cNvPr>
          <p:cNvSpPr/>
          <p:nvPr userDrawn="1"/>
        </p:nvSpPr>
        <p:spPr>
          <a:xfrm>
            <a:off x="360000" y="360000"/>
            <a:ext cx="6840000" cy="3420000"/>
          </a:xfrm>
          <a:prstGeom prst="roundRect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45F1F7-A369-41D6-A989-174129E763D3}"/>
              </a:ext>
            </a:extLst>
          </p:cNvPr>
          <p:cNvSpPr/>
          <p:nvPr userDrawn="1"/>
        </p:nvSpPr>
        <p:spPr>
          <a:xfrm>
            <a:off x="1141240" y="78124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C17129-5DB6-441D-A547-E762130F3693}"/>
              </a:ext>
            </a:extLst>
          </p:cNvPr>
          <p:cNvSpPr/>
          <p:nvPr userDrawn="1"/>
        </p:nvSpPr>
        <p:spPr>
          <a:xfrm>
            <a:off x="5908450" y="78124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29425-01E6-49AC-BFC7-0A31F51DB6AE}"/>
              </a:ext>
            </a:extLst>
          </p:cNvPr>
          <p:cNvSpPr txBox="1"/>
          <p:nvPr userDrawn="1"/>
        </p:nvSpPr>
        <p:spPr>
          <a:xfrm>
            <a:off x="2512146" y="629098"/>
            <a:ext cx="2535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 종</a:t>
            </a:r>
          </a:p>
        </p:txBody>
      </p:sp>
      <p:sp>
        <p:nvSpPr>
          <p:cNvPr id="10" name="내용 개체 틀 15">
            <a:extLst>
              <a:ext uri="{FF2B5EF4-FFF2-40B4-BE49-F238E27FC236}">
                <a16:creationId xmlns:a16="http://schemas.microsoft.com/office/drawing/2014/main" id="{4AD1CE33-4EF6-4640-BE9A-26792B7DF2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41200" y="1846800"/>
            <a:ext cx="1186364" cy="1200329"/>
          </a:xfrm>
        </p:spPr>
        <p:txBody>
          <a:bodyPr wrap="square">
            <a:spAutoFit/>
          </a:bodyPr>
          <a:lstStyle>
            <a:lvl1pPr marL="0" indent="0">
              <a:buNone/>
              <a:defRPr sz="800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내용 개체 틀 20">
            <a:extLst>
              <a:ext uri="{FF2B5EF4-FFF2-40B4-BE49-F238E27FC236}">
                <a16:creationId xmlns:a16="http://schemas.microsoft.com/office/drawing/2014/main" id="{CDE71CDB-A586-4FC6-B827-424C80A347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6400" y="1648800"/>
            <a:ext cx="3960000" cy="2124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9600" spc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74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1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032175"/>
            <a:ext cx="6520220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770676"/>
            <a:ext cx="6520220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2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102137"/>
            <a:ext cx="3212862" cy="26269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102137"/>
            <a:ext cx="3212862" cy="26269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1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20428"/>
            <a:ext cx="6520220" cy="8002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014924"/>
            <a:ext cx="3198097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512323"/>
            <a:ext cx="3198097" cy="22243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014924"/>
            <a:ext cx="3213847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512323"/>
            <a:ext cx="3213847" cy="22243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6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2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76013"/>
            <a:ext cx="2438192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96113"/>
            <a:ext cx="3827085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42060"/>
            <a:ext cx="2438192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5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76013"/>
            <a:ext cx="2438192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96113"/>
            <a:ext cx="3827085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42060"/>
            <a:ext cx="2438192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922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20428"/>
            <a:ext cx="6520220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102137"/>
            <a:ext cx="6520220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837352"/>
            <a:ext cx="1700927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247-FA30-4148-8FB3-057DBB29337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837352"/>
            <a:ext cx="255139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837352"/>
            <a:ext cx="1700927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5DA6-73CC-4AE8-BBE1-F63C3B9DA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61" r:id="rId13"/>
  </p:sldLayoutIdLst>
  <p:txStyles>
    <p:titleStyle>
      <a:lvl1pPr algn="l" defTabSz="552023" rtl="0" eaLnBrk="1" latinLnBrk="1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1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1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1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EC0A-B3A1-4CEC-90F3-B9051075D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94924-17CA-47C8-9F6C-26609B211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7341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전북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전주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7777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.pptx" id="{EFDC3068-53A3-4CE1-AFFF-8BF6D44CFC47}" vid="{35ED78FB-B285-4188-A422-5DE4928CC8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번호판서식</Template>
  <TotalTime>32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HY견명조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2022-01-04T05:16:04Z</dcterms:created>
  <dcterms:modified xsi:type="dcterms:W3CDTF">2022-01-04T05:48:18Z</dcterms:modified>
</cp:coreProperties>
</file>